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6" r:id="rId3"/>
    <p:sldId id="277" r:id="rId4"/>
    <p:sldId id="278" r:id="rId5"/>
    <p:sldId id="283" r:id="rId6"/>
    <p:sldId id="279" r:id="rId7"/>
    <p:sldId id="284" r:id="rId8"/>
    <p:sldId id="285" r:id="rId9"/>
    <p:sldId id="286" r:id="rId10"/>
    <p:sldId id="275" r:id="rId11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1" u="sng">
                <a:solidFill>
                  <a:srgbClr val="9BBA58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1" u="sng">
                <a:solidFill>
                  <a:srgbClr val="9BBA58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1" u="sng">
                <a:solidFill>
                  <a:srgbClr val="9BBA58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A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34112" y="195071"/>
            <a:ext cx="45720" cy="349250"/>
          </a:xfrm>
          <a:custGeom>
            <a:avLst/>
            <a:gdLst/>
            <a:ahLst/>
            <a:cxnLst/>
            <a:rect l="l" t="t" r="r" b="b"/>
            <a:pathLst>
              <a:path w="45719" h="349250">
                <a:moveTo>
                  <a:pt x="0" y="348996"/>
                </a:moveTo>
                <a:lnTo>
                  <a:pt x="45720" y="348996"/>
                </a:lnTo>
                <a:lnTo>
                  <a:pt x="45720" y="0"/>
                </a:lnTo>
                <a:lnTo>
                  <a:pt x="0" y="0"/>
                </a:lnTo>
                <a:lnTo>
                  <a:pt x="0" y="348996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2296" y="195071"/>
            <a:ext cx="52069" cy="349250"/>
          </a:xfrm>
          <a:custGeom>
            <a:avLst/>
            <a:gdLst/>
            <a:ahLst/>
            <a:cxnLst/>
            <a:rect l="l" t="t" r="r" b="b"/>
            <a:pathLst>
              <a:path w="52069" h="349250">
                <a:moveTo>
                  <a:pt x="0" y="348996"/>
                </a:moveTo>
                <a:lnTo>
                  <a:pt x="51815" y="348996"/>
                </a:lnTo>
                <a:lnTo>
                  <a:pt x="51815" y="0"/>
                </a:lnTo>
                <a:lnTo>
                  <a:pt x="0" y="0"/>
                </a:lnTo>
                <a:lnTo>
                  <a:pt x="0" y="348996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195071"/>
            <a:ext cx="82550" cy="349250"/>
          </a:xfrm>
          <a:custGeom>
            <a:avLst/>
            <a:gdLst/>
            <a:ahLst/>
            <a:cxnLst/>
            <a:rect l="l" t="t" r="r" b="b"/>
            <a:pathLst>
              <a:path w="82550" h="349250">
                <a:moveTo>
                  <a:pt x="82296" y="0"/>
                </a:moveTo>
                <a:lnTo>
                  <a:pt x="0" y="0"/>
                </a:lnTo>
                <a:lnTo>
                  <a:pt x="0" y="348996"/>
                </a:lnTo>
                <a:lnTo>
                  <a:pt x="82296" y="348996"/>
                </a:lnTo>
                <a:lnTo>
                  <a:pt x="82296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195071"/>
            <a:ext cx="36830" cy="349250"/>
          </a:xfrm>
          <a:custGeom>
            <a:avLst/>
            <a:gdLst/>
            <a:ahLst/>
            <a:cxnLst/>
            <a:rect l="l" t="t" r="r" b="b"/>
            <a:pathLst>
              <a:path w="36830" h="349250">
                <a:moveTo>
                  <a:pt x="36576" y="0"/>
                </a:moveTo>
                <a:lnTo>
                  <a:pt x="0" y="0"/>
                </a:lnTo>
                <a:lnTo>
                  <a:pt x="0" y="348996"/>
                </a:lnTo>
                <a:lnTo>
                  <a:pt x="36576" y="348996"/>
                </a:lnTo>
                <a:lnTo>
                  <a:pt x="36576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4910" y="1810639"/>
            <a:ext cx="7374178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1" u="sng">
                <a:solidFill>
                  <a:srgbClr val="9BBA58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9300" y="1557019"/>
            <a:ext cx="6101080" cy="2962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9525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042160"/>
              <a:ext cx="9144000" cy="310133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203960"/>
              <a:ext cx="9144000" cy="393953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282951"/>
              <a:ext cx="9143999" cy="286054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902964" y="339852"/>
              <a:ext cx="1229995" cy="1229995"/>
            </a:xfrm>
            <a:custGeom>
              <a:avLst/>
              <a:gdLst/>
              <a:ahLst/>
              <a:cxnLst/>
              <a:rect l="l" t="t" r="r" b="b"/>
              <a:pathLst>
                <a:path w="1229995" h="1229995">
                  <a:moveTo>
                    <a:pt x="614934" y="0"/>
                  </a:moveTo>
                  <a:lnTo>
                    <a:pt x="566879" y="1850"/>
                  </a:lnTo>
                  <a:lnTo>
                    <a:pt x="519836" y="7309"/>
                  </a:lnTo>
                  <a:lnTo>
                    <a:pt x="473941" y="16241"/>
                  </a:lnTo>
                  <a:lnTo>
                    <a:pt x="429331" y="28509"/>
                  </a:lnTo>
                  <a:lnTo>
                    <a:pt x="386141" y="43976"/>
                  </a:lnTo>
                  <a:lnTo>
                    <a:pt x="344510" y="62506"/>
                  </a:lnTo>
                  <a:lnTo>
                    <a:pt x="304574" y="83961"/>
                  </a:lnTo>
                  <a:lnTo>
                    <a:pt x="266469" y="108204"/>
                  </a:lnTo>
                  <a:lnTo>
                    <a:pt x="230332" y="135100"/>
                  </a:lnTo>
                  <a:lnTo>
                    <a:pt x="196301" y="164511"/>
                  </a:lnTo>
                  <a:lnTo>
                    <a:pt x="164511" y="196301"/>
                  </a:lnTo>
                  <a:lnTo>
                    <a:pt x="135100" y="230332"/>
                  </a:lnTo>
                  <a:lnTo>
                    <a:pt x="108204" y="266469"/>
                  </a:lnTo>
                  <a:lnTo>
                    <a:pt x="83961" y="304574"/>
                  </a:lnTo>
                  <a:lnTo>
                    <a:pt x="62506" y="344510"/>
                  </a:lnTo>
                  <a:lnTo>
                    <a:pt x="43976" y="386141"/>
                  </a:lnTo>
                  <a:lnTo>
                    <a:pt x="28509" y="429331"/>
                  </a:lnTo>
                  <a:lnTo>
                    <a:pt x="16241" y="473941"/>
                  </a:lnTo>
                  <a:lnTo>
                    <a:pt x="7309" y="519836"/>
                  </a:lnTo>
                  <a:lnTo>
                    <a:pt x="1850" y="566879"/>
                  </a:lnTo>
                  <a:lnTo>
                    <a:pt x="0" y="614934"/>
                  </a:lnTo>
                  <a:lnTo>
                    <a:pt x="1850" y="662988"/>
                  </a:lnTo>
                  <a:lnTo>
                    <a:pt x="7309" y="710031"/>
                  </a:lnTo>
                  <a:lnTo>
                    <a:pt x="16241" y="755926"/>
                  </a:lnTo>
                  <a:lnTo>
                    <a:pt x="28509" y="800536"/>
                  </a:lnTo>
                  <a:lnTo>
                    <a:pt x="43976" y="843726"/>
                  </a:lnTo>
                  <a:lnTo>
                    <a:pt x="62506" y="885357"/>
                  </a:lnTo>
                  <a:lnTo>
                    <a:pt x="83961" y="925293"/>
                  </a:lnTo>
                  <a:lnTo>
                    <a:pt x="108204" y="963398"/>
                  </a:lnTo>
                  <a:lnTo>
                    <a:pt x="135100" y="999535"/>
                  </a:lnTo>
                  <a:lnTo>
                    <a:pt x="164511" y="1033566"/>
                  </a:lnTo>
                  <a:lnTo>
                    <a:pt x="196301" y="1065356"/>
                  </a:lnTo>
                  <a:lnTo>
                    <a:pt x="230332" y="1094767"/>
                  </a:lnTo>
                  <a:lnTo>
                    <a:pt x="266469" y="1121663"/>
                  </a:lnTo>
                  <a:lnTo>
                    <a:pt x="304574" y="1145906"/>
                  </a:lnTo>
                  <a:lnTo>
                    <a:pt x="344510" y="1167361"/>
                  </a:lnTo>
                  <a:lnTo>
                    <a:pt x="386141" y="1185891"/>
                  </a:lnTo>
                  <a:lnTo>
                    <a:pt x="429331" y="1201358"/>
                  </a:lnTo>
                  <a:lnTo>
                    <a:pt x="473941" y="1213626"/>
                  </a:lnTo>
                  <a:lnTo>
                    <a:pt x="519836" y="1222558"/>
                  </a:lnTo>
                  <a:lnTo>
                    <a:pt x="566879" y="1228017"/>
                  </a:lnTo>
                  <a:lnTo>
                    <a:pt x="614934" y="1229868"/>
                  </a:lnTo>
                  <a:lnTo>
                    <a:pt x="662988" y="1228017"/>
                  </a:lnTo>
                  <a:lnTo>
                    <a:pt x="710031" y="1222558"/>
                  </a:lnTo>
                  <a:lnTo>
                    <a:pt x="755926" y="1213626"/>
                  </a:lnTo>
                  <a:lnTo>
                    <a:pt x="800536" y="1201358"/>
                  </a:lnTo>
                  <a:lnTo>
                    <a:pt x="843726" y="1185891"/>
                  </a:lnTo>
                  <a:lnTo>
                    <a:pt x="885357" y="1167361"/>
                  </a:lnTo>
                  <a:lnTo>
                    <a:pt x="925293" y="1145906"/>
                  </a:lnTo>
                  <a:lnTo>
                    <a:pt x="963398" y="1121663"/>
                  </a:lnTo>
                  <a:lnTo>
                    <a:pt x="999535" y="1094767"/>
                  </a:lnTo>
                  <a:lnTo>
                    <a:pt x="1033566" y="1065356"/>
                  </a:lnTo>
                  <a:lnTo>
                    <a:pt x="1065356" y="1033566"/>
                  </a:lnTo>
                  <a:lnTo>
                    <a:pt x="1094767" y="999535"/>
                  </a:lnTo>
                  <a:lnTo>
                    <a:pt x="1121663" y="963398"/>
                  </a:lnTo>
                  <a:lnTo>
                    <a:pt x="1145906" y="925293"/>
                  </a:lnTo>
                  <a:lnTo>
                    <a:pt x="1167361" y="885357"/>
                  </a:lnTo>
                  <a:lnTo>
                    <a:pt x="1185891" y="843726"/>
                  </a:lnTo>
                  <a:lnTo>
                    <a:pt x="1201358" y="800536"/>
                  </a:lnTo>
                  <a:lnTo>
                    <a:pt x="1213626" y="755926"/>
                  </a:lnTo>
                  <a:lnTo>
                    <a:pt x="1222558" y="710031"/>
                  </a:lnTo>
                  <a:lnTo>
                    <a:pt x="1228017" y="662988"/>
                  </a:lnTo>
                  <a:lnTo>
                    <a:pt x="1229868" y="614934"/>
                  </a:lnTo>
                  <a:lnTo>
                    <a:pt x="1228017" y="566879"/>
                  </a:lnTo>
                  <a:lnTo>
                    <a:pt x="1222558" y="519836"/>
                  </a:lnTo>
                  <a:lnTo>
                    <a:pt x="1213626" y="473941"/>
                  </a:lnTo>
                  <a:lnTo>
                    <a:pt x="1201358" y="429331"/>
                  </a:lnTo>
                  <a:lnTo>
                    <a:pt x="1185891" y="386141"/>
                  </a:lnTo>
                  <a:lnTo>
                    <a:pt x="1167361" y="344510"/>
                  </a:lnTo>
                  <a:lnTo>
                    <a:pt x="1145906" y="304574"/>
                  </a:lnTo>
                  <a:lnTo>
                    <a:pt x="1121663" y="266469"/>
                  </a:lnTo>
                  <a:lnTo>
                    <a:pt x="1094767" y="230332"/>
                  </a:lnTo>
                  <a:lnTo>
                    <a:pt x="1065356" y="196301"/>
                  </a:lnTo>
                  <a:lnTo>
                    <a:pt x="1033566" y="164511"/>
                  </a:lnTo>
                  <a:lnTo>
                    <a:pt x="999535" y="135100"/>
                  </a:lnTo>
                  <a:lnTo>
                    <a:pt x="963398" y="108204"/>
                  </a:lnTo>
                  <a:lnTo>
                    <a:pt x="925293" y="83961"/>
                  </a:lnTo>
                  <a:lnTo>
                    <a:pt x="885357" y="62506"/>
                  </a:lnTo>
                  <a:lnTo>
                    <a:pt x="843726" y="43976"/>
                  </a:lnTo>
                  <a:lnTo>
                    <a:pt x="800536" y="28509"/>
                  </a:lnTo>
                  <a:lnTo>
                    <a:pt x="755926" y="16241"/>
                  </a:lnTo>
                  <a:lnTo>
                    <a:pt x="710031" y="7309"/>
                  </a:lnTo>
                  <a:lnTo>
                    <a:pt x="662988" y="1850"/>
                  </a:lnTo>
                  <a:lnTo>
                    <a:pt x="614934" y="0"/>
                  </a:lnTo>
                  <a:close/>
                </a:path>
              </a:pathLst>
            </a:custGeom>
            <a:solidFill>
              <a:srgbClr val="9BBA58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43939" y="2139695"/>
              <a:ext cx="1229995" cy="1229995"/>
            </a:xfrm>
            <a:custGeom>
              <a:avLst/>
              <a:gdLst/>
              <a:ahLst/>
              <a:cxnLst/>
              <a:rect l="l" t="t" r="r" b="b"/>
              <a:pathLst>
                <a:path w="1229995" h="1229995">
                  <a:moveTo>
                    <a:pt x="614934" y="0"/>
                  </a:moveTo>
                  <a:lnTo>
                    <a:pt x="566879" y="1850"/>
                  </a:lnTo>
                  <a:lnTo>
                    <a:pt x="519836" y="7309"/>
                  </a:lnTo>
                  <a:lnTo>
                    <a:pt x="473941" y="16241"/>
                  </a:lnTo>
                  <a:lnTo>
                    <a:pt x="429331" y="28509"/>
                  </a:lnTo>
                  <a:lnTo>
                    <a:pt x="386141" y="43976"/>
                  </a:lnTo>
                  <a:lnTo>
                    <a:pt x="344510" y="62506"/>
                  </a:lnTo>
                  <a:lnTo>
                    <a:pt x="304574" y="83961"/>
                  </a:lnTo>
                  <a:lnTo>
                    <a:pt x="266469" y="108204"/>
                  </a:lnTo>
                  <a:lnTo>
                    <a:pt x="230332" y="135100"/>
                  </a:lnTo>
                  <a:lnTo>
                    <a:pt x="196301" y="164511"/>
                  </a:lnTo>
                  <a:lnTo>
                    <a:pt x="164511" y="196301"/>
                  </a:lnTo>
                  <a:lnTo>
                    <a:pt x="135100" y="230332"/>
                  </a:lnTo>
                  <a:lnTo>
                    <a:pt x="108204" y="266469"/>
                  </a:lnTo>
                  <a:lnTo>
                    <a:pt x="83961" y="304574"/>
                  </a:lnTo>
                  <a:lnTo>
                    <a:pt x="62506" y="344510"/>
                  </a:lnTo>
                  <a:lnTo>
                    <a:pt x="43976" y="386141"/>
                  </a:lnTo>
                  <a:lnTo>
                    <a:pt x="28509" y="429331"/>
                  </a:lnTo>
                  <a:lnTo>
                    <a:pt x="16241" y="473941"/>
                  </a:lnTo>
                  <a:lnTo>
                    <a:pt x="7309" y="519836"/>
                  </a:lnTo>
                  <a:lnTo>
                    <a:pt x="1850" y="566879"/>
                  </a:lnTo>
                  <a:lnTo>
                    <a:pt x="0" y="614934"/>
                  </a:lnTo>
                  <a:lnTo>
                    <a:pt x="1850" y="662988"/>
                  </a:lnTo>
                  <a:lnTo>
                    <a:pt x="7309" y="710031"/>
                  </a:lnTo>
                  <a:lnTo>
                    <a:pt x="16241" y="755926"/>
                  </a:lnTo>
                  <a:lnTo>
                    <a:pt x="28509" y="800536"/>
                  </a:lnTo>
                  <a:lnTo>
                    <a:pt x="43976" y="843726"/>
                  </a:lnTo>
                  <a:lnTo>
                    <a:pt x="62506" y="885357"/>
                  </a:lnTo>
                  <a:lnTo>
                    <a:pt x="83961" y="925293"/>
                  </a:lnTo>
                  <a:lnTo>
                    <a:pt x="108204" y="963398"/>
                  </a:lnTo>
                  <a:lnTo>
                    <a:pt x="135100" y="999535"/>
                  </a:lnTo>
                  <a:lnTo>
                    <a:pt x="164511" y="1033566"/>
                  </a:lnTo>
                  <a:lnTo>
                    <a:pt x="196301" y="1065356"/>
                  </a:lnTo>
                  <a:lnTo>
                    <a:pt x="230332" y="1094767"/>
                  </a:lnTo>
                  <a:lnTo>
                    <a:pt x="266469" y="1121663"/>
                  </a:lnTo>
                  <a:lnTo>
                    <a:pt x="304574" y="1145906"/>
                  </a:lnTo>
                  <a:lnTo>
                    <a:pt x="344510" y="1167361"/>
                  </a:lnTo>
                  <a:lnTo>
                    <a:pt x="386141" y="1185891"/>
                  </a:lnTo>
                  <a:lnTo>
                    <a:pt x="429331" y="1201358"/>
                  </a:lnTo>
                  <a:lnTo>
                    <a:pt x="473941" y="1213626"/>
                  </a:lnTo>
                  <a:lnTo>
                    <a:pt x="519836" y="1222558"/>
                  </a:lnTo>
                  <a:lnTo>
                    <a:pt x="566879" y="1228017"/>
                  </a:lnTo>
                  <a:lnTo>
                    <a:pt x="614934" y="1229868"/>
                  </a:lnTo>
                  <a:lnTo>
                    <a:pt x="662988" y="1228017"/>
                  </a:lnTo>
                  <a:lnTo>
                    <a:pt x="710031" y="1222558"/>
                  </a:lnTo>
                  <a:lnTo>
                    <a:pt x="755926" y="1213626"/>
                  </a:lnTo>
                  <a:lnTo>
                    <a:pt x="800536" y="1201358"/>
                  </a:lnTo>
                  <a:lnTo>
                    <a:pt x="843726" y="1185891"/>
                  </a:lnTo>
                  <a:lnTo>
                    <a:pt x="885357" y="1167361"/>
                  </a:lnTo>
                  <a:lnTo>
                    <a:pt x="925293" y="1145906"/>
                  </a:lnTo>
                  <a:lnTo>
                    <a:pt x="963398" y="1121663"/>
                  </a:lnTo>
                  <a:lnTo>
                    <a:pt x="999535" y="1094767"/>
                  </a:lnTo>
                  <a:lnTo>
                    <a:pt x="1033566" y="1065356"/>
                  </a:lnTo>
                  <a:lnTo>
                    <a:pt x="1065356" y="1033566"/>
                  </a:lnTo>
                  <a:lnTo>
                    <a:pt x="1094767" y="999535"/>
                  </a:lnTo>
                  <a:lnTo>
                    <a:pt x="1121663" y="963398"/>
                  </a:lnTo>
                  <a:lnTo>
                    <a:pt x="1145906" y="925293"/>
                  </a:lnTo>
                  <a:lnTo>
                    <a:pt x="1167361" y="885357"/>
                  </a:lnTo>
                  <a:lnTo>
                    <a:pt x="1185891" y="843726"/>
                  </a:lnTo>
                  <a:lnTo>
                    <a:pt x="1201358" y="800536"/>
                  </a:lnTo>
                  <a:lnTo>
                    <a:pt x="1213626" y="755926"/>
                  </a:lnTo>
                  <a:lnTo>
                    <a:pt x="1222558" y="710031"/>
                  </a:lnTo>
                  <a:lnTo>
                    <a:pt x="1228017" y="662988"/>
                  </a:lnTo>
                  <a:lnTo>
                    <a:pt x="1229867" y="614934"/>
                  </a:lnTo>
                  <a:lnTo>
                    <a:pt x="1228017" y="566879"/>
                  </a:lnTo>
                  <a:lnTo>
                    <a:pt x="1222558" y="519836"/>
                  </a:lnTo>
                  <a:lnTo>
                    <a:pt x="1213626" y="473941"/>
                  </a:lnTo>
                  <a:lnTo>
                    <a:pt x="1201358" y="429331"/>
                  </a:lnTo>
                  <a:lnTo>
                    <a:pt x="1185891" y="386141"/>
                  </a:lnTo>
                  <a:lnTo>
                    <a:pt x="1167361" y="344510"/>
                  </a:lnTo>
                  <a:lnTo>
                    <a:pt x="1145906" y="304574"/>
                  </a:lnTo>
                  <a:lnTo>
                    <a:pt x="1121663" y="266469"/>
                  </a:lnTo>
                  <a:lnTo>
                    <a:pt x="1094767" y="230332"/>
                  </a:lnTo>
                  <a:lnTo>
                    <a:pt x="1065356" y="196301"/>
                  </a:lnTo>
                  <a:lnTo>
                    <a:pt x="1033566" y="164511"/>
                  </a:lnTo>
                  <a:lnTo>
                    <a:pt x="999535" y="135100"/>
                  </a:lnTo>
                  <a:lnTo>
                    <a:pt x="963398" y="108204"/>
                  </a:lnTo>
                  <a:lnTo>
                    <a:pt x="925293" y="83961"/>
                  </a:lnTo>
                  <a:lnTo>
                    <a:pt x="885357" y="62506"/>
                  </a:lnTo>
                  <a:lnTo>
                    <a:pt x="843726" y="43976"/>
                  </a:lnTo>
                  <a:lnTo>
                    <a:pt x="800536" y="28509"/>
                  </a:lnTo>
                  <a:lnTo>
                    <a:pt x="755926" y="16241"/>
                  </a:lnTo>
                  <a:lnTo>
                    <a:pt x="710031" y="7309"/>
                  </a:lnTo>
                  <a:lnTo>
                    <a:pt x="662988" y="1850"/>
                  </a:lnTo>
                  <a:lnTo>
                    <a:pt x="614934" y="0"/>
                  </a:lnTo>
                  <a:close/>
                </a:path>
              </a:pathLst>
            </a:custGeom>
            <a:solidFill>
              <a:srgbClr val="F79546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43628" y="3867911"/>
              <a:ext cx="1231900" cy="1231900"/>
            </a:xfrm>
            <a:custGeom>
              <a:avLst/>
              <a:gdLst/>
              <a:ahLst/>
              <a:cxnLst/>
              <a:rect l="l" t="t" r="r" b="b"/>
              <a:pathLst>
                <a:path w="1231900" h="1231900">
                  <a:moveTo>
                    <a:pt x="615696" y="0"/>
                  </a:moveTo>
                  <a:lnTo>
                    <a:pt x="567587" y="1852"/>
                  </a:lnTo>
                  <a:lnTo>
                    <a:pt x="520490" y="7318"/>
                  </a:lnTo>
                  <a:lnTo>
                    <a:pt x="474541" y="16260"/>
                  </a:lnTo>
                  <a:lnTo>
                    <a:pt x="429878" y="28543"/>
                  </a:lnTo>
                  <a:lnTo>
                    <a:pt x="386636" y="44028"/>
                  </a:lnTo>
                  <a:lnTo>
                    <a:pt x="344954" y="62579"/>
                  </a:lnTo>
                  <a:lnTo>
                    <a:pt x="304969" y="84059"/>
                  </a:lnTo>
                  <a:lnTo>
                    <a:pt x="266817" y="108332"/>
                  </a:lnTo>
                  <a:lnTo>
                    <a:pt x="230634" y="135260"/>
                  </a:lnTo>
                  <a:lnTo>
                    <a:pt x="196560" y="164707"/>
                  </a:lnTo>
                  <a:lnTo>
                    <a:pt x="164729" y="196535"/>
                  </a:lnTo>
                  <a:lnTo>
                    <a:pt x="135280" y="230608"/>
                  </a:lnTo>
                  <a:lnTo>
                    <a:pt x="108349" y="266789"/>
                  </a:lnTo>
                  <a:lnTo>
                    <a:pt x="84074" y="304941"/>
                  </a:lnTo>
                  <a:lnTo>
                    <a:pt x="62590" y="344927"/>
                  </a:lnTo>
                  <a:lnTo>
                    <a:pt x="44036" y="386610"/>
                  </a:lnTo>
                  <a:lnTo>
                    <a:pt x="28548" y="429854"/>
                  </a:lnTo>
                  <a:lnTo>
                    <a:pt x="16264" y="474521"/>
                  </a:lnTo>
                  <a:lnTo>
                    <a:pt x="7319" y="520475"/>
                  </a:lnTo>
                  <a:lnTo>
                    <a:pt x="1852" y="567579"/>
                  </a:lnTo>
                  <a:lnTo>
                    <a:pt x="0" y="615696"/>
                  </a:lnTo>
                  <a:lnTo>
                    <a:pt x="1852" y="663812"/>
                  </a:lnTo>
                  <a:lnTo>
                    <a:pt x="7319" y="710916"/>
                  </a:lnTo>
                  <a:lnTo>
                    <a:pt x="16264" y="756870"/>
                  </a:lnTo>
                  <a:lnTo>
                    <a:pt x="28548" y="801537"/>
                  </a:lnTo>
                  <a:lnTo>
                    <a:pt x="44036" y="844781"/>
                  </a:lnTo>
                  <a:lnTo>
                    <a:pt x="62590" y="886464"/>
                  </a:lnTo>
                  <a:lnTo>
                    <a:pt x="84074" y="926450"/>
                  </a:lnTo>
                  <a:lnTo>
                    <a:pt x="108349" y="964602"/>
                  </a:lnTo>
                  <a:lnTo>
                    <a:pt x="135280" y="1000783"/>
                  </a:lnTo>
                  <a:lnTo>
                    <a:pt x="164729" y="1034856"/>
                  </a:lnTo>
                  <a:lnTo>
                    <a:pt x="196560" y="1066684"/>
                  </a:lnTo>
                  <a:lnTo>
                    <a:pt x="230634" y="1096131"/>
                  </a:lnTo>
                  <a:lnTo>
                    <a:pt x="266817" y="1123059"/>
                  </a:lnTo>
                  <a:lnTo>
                    <a:pt x="304969" y="1147332"/>
                  </a:lnTo>
                  <a:lnTo>
                    <a:pt x="344954" y="1168812"/>
                  </a:lnTo>
                  <a:lnTo>
                    <a:pt x="386636" y="1187363"/>
                  </a:lnTo>
                  <a:lnTo>
                    <a:pt x="429878" y="1202848"/>
                  </a:lnTo>
                  <a:lnTo>
                    <a:pt x="474541" y="1215131"/>
                  </a:lnTo>
                  <a:lnTo>
                    <a:pt x="520490" y="1224073"/>
                  </a:lnTo>
                  <a:lnTo>
                    <a:pt x="567587" y="1229539"/>
                  </a:lnTo>
                  <a:lnTo>
                    <a:pt x="615696" y="1231392"/>
                  </a:lnTo>
                  <a:lnTo>
                    <a:pt x="663804" y="1229539"/>
                  </a:lnTo>
                  <a:lnTo>
                    <a:pt x="710901" y="1224073"/>
                  </a:lnTo>
                  <a:lnTo>
                    <a:pt x="756850" y="1215131"/>
                  </a:lnTo>
                  <a:lnTo>
                    <a:pt x="801513" y="1202848"/>
                  </a:lnTo>
                  <a:lnTo>
                    <a:pt x="844755" y="1187363"/>
                  </a:lnTo>
                  <a:lnTo>
                    <a:pt x="886437" y="1168812"/>
                  </a:lnTo>
                  <a:lnTo>
                    <a:pt x="926422" y="1147332"/>
                  </a:lnTo>
                  <a:lnTo>
                    <a:pt x="964574" y="1123059"/>
                  </a:lnTo>
                  <a:lnTo>
                    <a:pt x="1000757" y="1096131"/>
                  </a:lnTo>
                  <a:lnTo>
                    <a:pt x="1034831" y="1066684"/>
                  </a:lnTo>
                  <a:lnTo>
                    <a:pt x="1066662" y="1034856"/>
                  </a:lnTo>
                  <a:lnTo>
                    <a:pt x="1096111" y="1000783"/>
                  </a:lnTo>
                  <a:lnTo>
                    <a:pt x="1123042" y="964602"/>
                  </a:lnTo>
                  <a:lnTo>
                    <a:pt x="1147317" y="926450"/>
                  </a:lnTo>
                  <a:lnTo>
                    <a:pt x="1168801" y="886464"/>
                  </a:lnTo>
                  <a:lnTo>
                    <a:pt x="1187355" y="844781"/>
                  </a:lnTo>
                  <a:lnTo>
                    <a:pt x="1202843" y="801537"/>
                  </a:lnTo>
                  <a:lnTo>
                    <a:pt x="1215127" y="756870"/>
                  </a:lnTo>
                  <a:lnTo>
                    <a:pt x="1224072" y="710916"/>
                  </a:lnTo>
                  <a:lnTo>
                    <a:pt x="1229539" y="663812"/>
                  </a:lnTo>
                  <a:lnTo>
                    <a:pt x="1231392" y="615696"/>
                  </a:lnTo>
                  <a:lnTo>
                    <a:pt x="1229539" y="567579"/>
                  </a:lnTo>
                  <a:lnTo>
                    <a:pt x="1224072" y="520475"/>
                  </a:lnTo>
                  <a:lnTo>
                    <a:pt x="1215127" y="474521"/>
                  </a:lnTo>
                  <a:lnTo>
                    <a:pt x="1202843" y="429854"/>
                  </a:lnTo>
                  <a:lnTo>
                    <a:pt x="1187355" y="386610"/>
                  </a:lnTo>
                  <a:lnTo>
                    <a:pt x="1168801" y="344927"/>
                  </a:lnTo>
                  <a:lnTo>
                    <a:pt x="1147317" y="304941"/>
                  </a:lnTo>
                  <a:lnTo>
                    <a:pt x="1123042" y="266789"/>
                  </a:lnTo>
                  <a:lnTo>
                    <a:pt x="1096111" y="230608"/>
                  </a:lnTo>
                  <a:lnTo>
                    <a:pt x="1066662" y="196535"/>
                  </a:lnTo>
                  <a:lnTo>
                    <a:pt x="1034831" y="164707"/>
                  </a:lnTo>
                  <a:lnTo>
                    <a:pt x="1000757" y="135260"/>
                  </a:lnTo>
                  <a:lnTo>
                    <a:pt x="964574" y="108332"/>
                  </a:lnTo>
                  <a:lnTo>
                    <a:pt x="926422" y="84059"/>
                  </a:lnTo>
                  <a:lnTo>
                    <a:pt x="886437" y="62579"/>
                  </a:lnTo>
                  <a:lnTo>
                    <a:pt x="844755" y="44028"/>
                  </a:lnTo>
                  <a:lnTo>
                    <a:pt x="801513" y="28543"/>
                  </a:lnTo>
                  <a:lnTo>
                    <a:pt x="756850" y="16260"/>
                  </a:lnTo>
                  <a:lnTo>
                    <a:pt x="710901" y="7318"/>
                  </a:lnTo>
                  <a:lnTo>
                    <a:pt x="663804" y="1852"/>
                  </a:lnTo>
                  <a:lnTo>
                    <a:pt x="615696" y="0"/>
                  </a:lnTo>
                  <a:close/>
                </a:path>
              </a:pathLst>
            </a:custGeom>
            <a:solidFill>
              <a:srgbClr val="8063A1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28588" y="2157983"/>
              <a:ext cx="1229995" cy="1229995"/>
            </a:xfrm>
            <a:custGeom>
              <a:avLst/>
              <a:gdLst/>
              <a:ahLst/>
              <a:cxnLst/>
              <a:rect l="l" t="t" r="r" b="b"/>
              <a:pathLst>
                <a:path w="1229995" h="1229995">
                  <a:moveTo>
                    <a:pt x="614934" y="0"/>
                  </a:moveTo>
                  <a:lnTo>
                    <a:pt x="566879" y="1850"/>
                  </a:lnTo>
                  <a:lnTo>
                    <a:pt x="519836" y="7309"/>
                  </a:lnTo>
                  <a:lnTo>
                    <a:pt x="473941" y="16241"/>
                  </a:lnTo>
                  <a:lnTo>
                    <a:pt x="429331" y="28509"/>
                  </a:lnTo>
                  <a:lnTo>
                    <a:pt x="386141" y="43976"/>
                  </a:lnTo>
                  <a:lnTo>
                    <a:pt x="344510" y="62506"/>
                  </a:lnTo>
                  <a:lnTo>
                    <a:pt x="304574" y="83961"/>
                  </a:lnTo>
                  <a:lnTo>
                    <a:pt x="266469" y="108204"/>
                  </a:lnTo>
                  <a:lnTo>
                    <a:pt x="230332" y="135100"/>
                  </a:lnTo>
                  <a:lnTo>
                    <a:pt x="196301" y="164511"/>
                  </a:lnTo>
                  <a:lnTo>
                    <a:pt x="164511" y="196301"/>
                  </a:lnTo>
                  <a:lnTo>
                    <a:pt x="135100" y="230332"/>
                  </a:lnTo>
                  <a:lnTo>
                    <a:pt x="108204" y="266469"/>
                  </a:lnTo>
                  <a:lnTo>
                    <a:pt x="83961" y="304574"/>
                  </a:lnTo>
                  <a:lnTo>
                    <a:pt x="62506" y="344510"/>
                  </a:lnTo>
                  <a:lnTo>
                    <a:pt x="43976" y="386141"/>
                  </a:lnTo>
                  <a:lnTo>
                    <a:pt x="28509" y="429331"/>
                  </a:lnTo>
                  <a:lnTo>
                    <a:pt x="16241" y="473941"/>
                  </a:lnTo>
                  <a:lnTo>
                    <a:pt x="7309" y="519836"/>
                  </a:lnTo>
                  <a:lnTo>
                    <a:pt x="1850" y="566879"/>
                  </a:lnTo>
                  <a:lnTo>
                    <a:pt x="0" y="614934"/>
                  </a:lnTo>
                  <a:lnTo>
                    <a:pt x="1850" y="662988"/>
                  </a:lnTo>
                  <a:lnTo>
                    <a:pt x="7309" y="710031"/>
                  </a:lnTo>
                  <a:lnTo>
                    <a:pt x="16241" y="755926"/>
                  </a:lnTo>
                  <a:lnTo>
                    <a:pt x="28509" y="800536"/>
                  </a:lnTo>
                  <a:lnTo>
                    <a:pt x="43976" y="843726"/>
                  </a:lnTo>
                  <a:lnTo>
                    <a:pt x="62506" y="885357"/>
                  </a:lnTo>
                  <a:lnTo>
                    <a:pt x="83961" y="925293"/>
                  </a:lnTo>
                  <a:lnTo>
                    <a:pt x="108204" y="963398"/>
                  </a:lnTo>
                  <a:lnTo>
                    <a:pt x="135100" y="999535"/>
                  </a:lnTo>
                  <a:lnTo>
                    <a:pt x="164511" y="1033566"/>
                  </a:lnTo>
                  <a:lnTo>
                    <a:pt x="196301" y="1065356"/>
                  </a:lnTo>
                  <a:lnTo>
                    <a:pt x="230332" y="1094767"/>
                  </a:lnTo>
                  <a:lnTo>
                    <a:pt x="266469" y="1121663"/>
                  </a:lnTo>
                  <a:lnTo>
                    <a:pt x="304574" y="1145906"/>
                  </a:lnTo>
                  <a:lnTo>
                    <a:pt x="344510" y="1167361"/>
                  </a:lnTo>
                  <a:lnTo>
                    <a:pt x="386141" y="1185891"/>
                  </a:lnTo>
                  <a:lnTo>
                    <a:pt x="429331" y="1201358"/>
                  </a:lnTo>
                  <a:lnTo>
                    <a:pt x="473941" y="1213626"/>
                  </a:lnTo>
                  <a:lnTo>
                    <a:pt x="519836" y="1222558"/>
                  </a:lnTo>
                  <a:lnTo>
                    <a:pt x="566879" y="1228017"/>
                  </a:lnTo>
                  <a:lnTo>
                    <a:pt x="614934" y="1229868"/>
                  </a:lnTo>
                  <a:lnTo>
                    <a:pt x="662988" y="1228017"/>
                  </a:lnTo>
                  <a:lnTo>
                    <a:pt x="710031" y="1222558"/>
                  </a:lnTo>
                  <a:lnTo>
                    <a:pt x="755926" y="1213626"/>
                  </a:lnTo>
                  <a:lnTo>
                    <a:pt x="800536" y="1201358"/>
                  </a:lnTo>
                  <a:lnTo>
                    <a:pt x="843726" y="1185891"/>
                  </a:lnTo>
                  <a:lnTo>
                    <a:pt x="885357" y="1167361"/>
                  </a:lnTo>
                  <a:lnTo>
                    <a:pt x="925293" y="1145906"/>
                  </a:lnTo>
                  <a:lnTo>
                    <a:pt x="963398" y="1121663"/>
                  </a:lnTo>
                  <a:lnTo>
                    <a:pt x="999535" y="1094767"/>
                  </a:lnTo>
                  <a:lnTo>
                    <a:pt x="1033566" y="1065356"/>
                  </a:lnTo>
                  <a:lnTo>
                    <a:pt x="1065356" y="1033566"/>
                  </a:lnTo>
                  <a:lnTo>
                    <a:pt x="1094767" y="999535"/>
                  </a:lnTo>
                  <a:lnTo>
                    <a:pt x="1121663" y="963398"/>
                  </a:lnTo>
                  <a:lnTo>
                    <a:pt x="1145906" y="925293"/>
                  </a:lnTo>
                  <a:lnTo>
                    <a:pt x="1167361" y="885357"/>
                  </a:lnTo>
                  <a:lnTo>
                    <a:pt x="1185891" y="843726"/>
                  </a:lnTo>
                  <a:lnTo>
                    <a:pt x="1201358" y="800536"/>
                  </a:lnTo>
                  <a:lnTo>
                    <a:pt x="1213626" y="755926"/>
                  </a:lnTo>
                  <a:lnTo>
                    <a:pt x="1222558" y="710031"/>
                  </a:lnTo>
                  <a:lnTo>
                    <a:pt x="1228017" y="662988"/>
                  </a:lnTo>
                  <a:lnTo>
                    <a:pt x="1229867" y="614934"/>
                  </a:lnTo>
                  <a:lnTo>
                    <a:pt x="1228017" y="566879"/>
                  </a:lnTo>
                  <a:lnTo>
                    <a:pt x="1222558" y="519836"/>
                  </a:lnTo>
                  <a:lnTo>
                    <a:pt x="1213626" y="473941"/>
                  </a:lnTo>
                  <a:lnTo>
                    <a:pt x="1201358" y="429331"/>
                  </a:lnTo>
                  <a:lnTo>
                    <a:pt x="1185891" y="386141"/>
                  </a:lnTo>
                  <a:lnTo>
                    <a:pt x="1167361" y="344510"/>
                  </a:lnTo>
                  <a:lnTo>
                    <a:pt x="1145906" y="304574"/>
                  </a:lnTo>
                  <a:lnTo>
                    <a:pt x="1121663" y="266469"/>
                  </a:lnTo>
                  <a:lnTo>
                    <a:pt x="1094767" y="230332"/>
                  </a:lnTo>
                  <a:lnTo>
                    <a:pt x="1065356" y="196301"/>
                  </a:lnTo>
                  <a:lnTo>
                    <a:pt x="1033566" y="164511"/>
                  </a:lnTo>
                  <a:lnTo>
                    <a:pt x="999535" y="135100"/>
                  </a:lnTo>
                  <a:lnTo>
                    <a:pt x="963398" y="108204"/>
                  </a:lnTo>
                  <a:lnTo>
                    <a:pt x="925293" y="83961"/>
                  </a:lnTo>
                  <a:lnTo>
                    <a:pt x="885357" y="62506"/>
                  </a:lnTo>
                  <a:lnTo>
                    <a:pt x="843726" y="43976"/>
                  </a:lnTo>
                  <a:lnTo>
                    <a:pt x="800536" y="28509"/>
                  </a:lnTo>
                  <a:lnTo>
                    <a:pt x="755926" y="16241"/>
                  </a:lnTo>
                  <a:lnTo>
                    <a:pt x="710031" y="7309"/>
                  </a:lnTo>
                  <a:lnTo>
                    <a:pt x="662988" y="1850"/>
                  </a:lnTo>
                  <a:lnTo>
                    <a:pt x="614934" y="0"/>
                  </a:lnTo>
                  <a:close/>
                </a:path>
              </a:pathLst>
            </a:custGeom>
            <a:solidFill>
              <a:srgbClr val="4AACC5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74095" y="898524"/>
              <a:ext cx="342265" cy="342265"/>
            </a:xfrm>
            <a:custGeom>
              <a:avLst/>
              <a:gdLst/>
              <a:ahLst/>
              <a:cxnLst/>
              <a:rect l="l" t="t" r="r" b="b"/>
              <a:pathLst>
                <a:path w="342264" h="342265">
                  <a:moveTo>
                    <a:pt x="177646" y="0"/>
                  </a:moveTo>
                  <a:lnTo>
                    <a:pt x="131944" y="4445"/>
                  </a:lnTo>
                  <a:lnTo>
                    <a:pt x="89074" y="20734"/>
                  </a:lnTo>
                  <a:lnTo>
                    <a:pt x="53223" y="46830"/>
                  </a:lnTo>
                  <a:lnTo>
                    <a:pt x="25614" y="80772"/>
                  </a:lnTo>
                  <a:lnTo>
                    <a:pt x="7465" y="120598"/>
                  </a:lnTo>
                  <a:lnTo>
                    <a:pt x="0" y="164347"/>
                  </a:lnTo>
                  <a:lnTo>
                    <a:pt x="4436" y="210058"/>
                  </a:lnTo>
                  <a:lnTo>
                    <a:pt x="20778" y="252929"/>
                  </a:lnTo>
                  <a:lnTo>
                    <a:pt x="46906" y="288779"/>
                  </a:lnTo>
                  <a:lnTo>
                    <a:pt x="80859" y="316389"/>
                  </a:lnTo>
                  <a:lnTo>
                    <a:pt x="120674" y="334537"/>
                  </a:lnTo>
                  <a:lnTo>
                    <a:pt x="164392" y="342003"/>
                  </a:lnTo>
                  <a:lnTo>
                    <a:pt x="210049" y="337566"/>
                  </a:lnTo>
                  <a:lnTo>
                    <a:pt x="252920" y="321224"/>
                  </a:lnTo>
                  <a:lnTo>
                    <a:pt x="288770" y="295096"/>
                  </a:lnTo>
                  <a:lnTo>
                    <a:pt x="316380" y="261144"/>
                  </a:lnTo>
                  <a:lnTo>
                    <a:pt x="334528" y="221328"/>
                  </a:lnTo>
                  <a:lnTo>
                    <a:pt x="341994" y="177611"/>
                  </a:lnTo>
                  <a:lnTo>
                    <a:pt x="337557" y="131953"/>
                  </a:lnTo>
                  <a:lnTo>
                    <a:pt x="321224" y="89038"/>
                  </a:lnTo>
                  <a:lnTo>
                    <a:pt x="295116" y="53175"/>
                  </a:lnTo>
                  <a:lnTo>
                    <a:pt x="261183" y="25575"/>
                  </a:lnTo>
                  <a:lnTo>
                    <a:pt x="221376" y="7446"/>
                  </a:lnTo>
                  <a:lnTo>
                    <a:pt x="177646" y="0"/>
                  </a:lnTo>
                  <a:close/>
                </a:path>
              </a:pathLst>
            </a:custGeom>
            <a:solidFill>
              <a:srgbClr val="F79546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18931" y="1508760"/>
              <a:ext cx="424180" cy="424180"/>
            </a:xfrm>
            <a:custGeom>
              <a:avLst/>
              <a:gdLst/>
              <a:ahLst/>
              <a:cxnLst/>
              <a:rect l="l" t="t" r="r" b="b"/>
              <a:pathLst>
                <a:path w="424179" h="424180">
                  <a:moveTo>
                    <a:pt x="211836" y="0"/>
                  </a:moveTo>
                  <a:lnTo>
                    <a:pt x="163272" y="5596"/>
                  </a:lnTo>
                  <a:lnTo>
                    <a:pt x="118687" y="21535"/>
                  </a:lnTo>
                  <a:lnTo>
                    <a:pt x="79354" y="46546"/>
                  </a:lnTo>
                  <a:lnTo>
                    <a:pt x="46546" y="79354"/>
                  </a:lnTo>
                  <a:lnTo>
                    <a:pt x="21535" y="118687"/>
                  </a:lnTo>
                  <a:lnTo>
                    <a:pt x="5596" y="163272"/>
                  </a:lnTo>
                  <a:lnTo>
                    <a:pt x="0" y="211836"/>
                  </a:lnTo>
                  <a:lnTo>
                    <a:pt x="5596" y="260399"/>
                  </a:lnTo>
                  <a:lnTo>
                    <a:pt x="21535" y="304984"/>
                  </a:lnTo>
                  <a:lnTo>
                    <a:pt x="46546" y="344317"/>
                  </a:lnTo>
                  <a:lnTo>
                    <a:pt x="79354" y="377125"/>
                  </a:lnTo>
                  <a:lnTo>
                    <a:pt x="118687" y="402136"/>
                  </a:lnTo>
                  <a:lnTo>
                    <a:pt x="163272" y="418075"/>
                  </a:lnTo>
                  <a:lnTo>
                    <a:pt x="211836" y="423671"/>
                  </a:lnTo>
                  <a:lnTo>
                    <a:pt x="260399" y="418075"/>
                  </a:lnTo>
                  <a:lnTo>
                    <a:pt x="304984" y="402136"/>
                  </a:lnTo>
                  <a:lnTo>
                    <a:pt x="344317" y="377125"/>
                  </a:lnTo>
                  <a:lnTo>
                    <a:pt x="377125" y="344317"/>
                  </a:lnTo>
                  <a:lnTo>
                    <a:pt x="402136" y="304984"/>
                  </a:lnTo>
                  <a:lnTo>
                    <a:pt x="418075" y="260399"/>
                  </a:lnTo>
                  <a:lnTo>
                    <a:pt x="423672" y="211836"/>
                  </a:lnTo>
                  <a:lnTo>
                    <a:pt x="418075" y="163272"/>
                  </a:lnTo>
                  <a:lnTo>
                    <a:pt x="402136" y="118687"/>
                  </a:lnTo>
                  <a:lnTo>
                    <a:pt x="377125" y="79354"/>
                  </a:lnTo>
                  <a:lnTo>
                    <a:pt x="344317" y="46546"/>
                  </a:lnTo>
                  <a:lnTo>
                    <a:pt x="304984" y="21535"/>
                  </a:lnTo>
                  <a:lnTo>
                    <a:pt x="260399" y="5596"/>
                  </a:lnTo>
                  <a:lnTo>
                    <a:pt x="211836" y="0"/>
                  </a:lnTo>
                  <a:close/>
                </a:path>
              </a:pathLst>
            </a:custGeom>
            <a:solidFill>
              <a:srgbClr val="4AACC5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17864" y="2157983"/>
              <a:ext cx="242315" cy="24231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786127" y="1004316"/>
              <a:ext cx="323215" cy="323215"/>
            </a:xfrm>
            <a:custGeom>
              <a:avLst/>
              <a:gdLst/>
              <a:ahLst/>
              <a:cxnLst/>
              <a:rect l="l" t="t" r="r" b="b"/>
              <a:pathLst>
                <a:path w="323214" h="323215">
                  <a:moveTo>
                    <a:pt x="161544" y="0"/>
                  </a:moveTo>
                  <a:lnTo>
                    <a:pt x="118577" y="5766"/>
                  </a:lnTo>
                  <a:lnTo>
                    <a:pt x="79981" y="22041"/>
                  </a:lnTo>
                  <a:lnTo>
                    <a:pt x="47291" y="47291"/>
                  </a:lnTo>
                  <a:lnTo>
                    <a:pt x="22041" y="79981"/>
                  </a:lnTo>
                  <a:lnTo>
                    <a:pt x="5766" y="118577"/>
                  </a:lnTo>
                  <a:lnTo>
                    <a:pt x="0" y="161544"/>
                  </a:lnTo>
                  <a:lnTo>
                    <a:pt x="5766" y="204510"/>
                  </a:lnTo>
                  <a:lnTo>
                    <a:pt x="22041" y="243106"/>
                  </a:lnTo>
                  <a:lnTo>
                    <a:pt x="47291" y="275796"/>
                  </a:lnTo>
                  <a:lnTo>
                    <a:pt x="79981" y="301046"/>
                  </a:lnTo>
                  <a:lnTo>
                    <a:pt x="118577" y="317321"/>
                  </a:lnTo>
                  <a:lnTo>
                    <a:pt x="161544" y="323088"/>
                  </a:lnTo>
                  <a:lnTo>
                    <a:pt x="204510" y="317321"/>
                  </a:lnTo>
                  <a:lnTo>
                    <a:pt x="243106" y="301046"/>
                  </a:lnTo>
                  <a:lnTo>
                    <a:pt x="275796" y="275796"/>
                  </a:lnTo>
                  <a:lnTo>
                    <a:pt x="301046" y="243106"/>
                  </a:lnTo>
                  <a:lnTo>
                    <a:pt x="317321" y="204510"/>
                  </a:lnTo>
                  <a:lnTo>
                    <a:pt x="323088" y="161544"/>
                  </a:lnTo>
                  <a:lnTo>
                    <a:pt x="317321" y="118577"/>
                  </a:lnTo>
                  <a:lnTo>
                    <a:pt x="301046" y="79981"/>
                  </a:lnTo>
                  <a:lnTo>
                    <a:pt x="275796" y="47291"/>
                  </a:lnTo>
                  <a:lnTo>
                    <a:pt x="243106" y="22041"/>
                  </a:lnTo>
                  <a:lnTo>
                    <a:pt x="204510" y="5766"/>
                  </a:lnTo>
                  <a:lnTo>
                    <a:pt x="161544" y="0"/>
                  </a:lnTo>
                  <a:close/>
                </a:path>
              </a:pathLst>
            </a:custGeom>
            <a:solidFill>
              <a:srgbClr val="C0504D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871459" y="2033016"/>
              <a:ext cx="424180" cy="424180"/>
            </a:xfrm>
            <a:custGeom>
              <a:avLst/>
              <a:gdLst/>
              <a:ahLst/>
              <a:cxnLst/>
              <a:rect l="l" t="t" r="r" b="b"/>
              <a:pathLst>
                <a:path w="424179" h="424180">
                  <a:moveTo>
                    <a:pt x="211836" y="0"/>
                  </a:moveTo>
                  <a:lnTo>
                    <a:pt x="163272" y="5596"/>
                  </a:lnTo>
                  <a:lnTo>
                    <a:pt x="118687" y="21535"/>
                  </a:lnTo>
                  <a:lnTo>
                    <a:pt x="79354" y="46546"/>
                  </a:lnTo>
                  <a:lnTo>
                    <a:pt x="46546" y="79354"/>
                  </a:lnTo>
                  <a:lnTo>
                    <a:pt x="21535" y="118687"/>
                  </a:lnTo>
                  <a:lnTo>
                    <a:pt x="5596" y="163272"/>
                  </a:lnTo>
                  <a:lnTo>
                    <a:pt x="0" y="211835"/>
                  </a:lnTo>
                  <a:lnTo>
                    <a:pt x="5596" y="260399"/>
                  </a:lnTo>
                  <a:lnTo>
                    <a:pt x="21535" y="304984"/>
                  </a:lnTo>
                  <a:lnTo>
                    <a:pt x="46546" y="344317"/>
                  </a:lnTo>
                  <a:lnTo>
                    <a:pt x="79354" y="377125"/>
                  </a:lnTo>
                  <a:lnTo>
                    <a:pt x="118687" y="402136"/>
                  </a:lnTo>
                  <a:lnTo>
                    <a:pt x="163272" y="418075"/>
                  </a:lnTo>
                  <a:lnTo>
                    <a:pt x="211836" y="423671"/>
                  </a:lnTo>
                  <a:lnTo>
                    <a:pt x="260399" y="418075"/>
                  </a:lnTo>
                  <a:lnTo>
                    <a:pt x="304984" y="402136"/>
                  </a:lnTo>
                  <a:lnTo>
                    <a:pt x="344317" y="377125"/>
                  </a:lnTo>
                  <a:lnTo>
                    <a:pt x="377125" y="344317"/>
                  </a:lnTo>
                  <a:lnTo>
                    <a:pt x="402136" y="304984"/>
                  </a:lnTo>
                  <a:lnTo>
                    <a:pt x="418075" y="260399"/>
                  </a:lnTo>
                  <a:lnTo>
                    <a:pt x="423672" y="211835"/>
                  </a:lnTo>
                  <a:lnTo>
                    <a:pt x="418075" y="163272"/>
                  </a:lnTo>
                  <a:lnTo>
                    <a:pt x="402136" y="118687"/>
                  </a:lnTo>
                  <a:lnTo>
                    <a:pt x="377125" y="79354"/>
                  </a:lnTo>
                  <a:lnTo>
                    <a:pt x="344317" y="46546"/>
                  </a:lnTo>
                  <a:lnTo>
                    <a:pt x="304984" y="21535"/>
                  </a:lnTo>
                  <a:lnTo>
                    <a:pt x="260399" y="5596"/>
                  </a:lnTo>
                  <a:lnTo>
                    <a:pt x="211836" y="0"/>
                  </a:lnTo>
                  <a:close/>
                </a:path>
              </a:pathLst>
            </a:custGeom>
            <a:solidFill>
              <a:srgbClr val="4AACC5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54368" y="1952244"/>
              <a:ext cx="490855" cy="490855"/>
            </a:xfrm>
            <a:custGeom>
              <a:avLst/>
              <a:gdLst/>
              <a:ahLst/>
              <a:cxnLst/>
              <a:rect l="l" t="t" r="r" b="b"/>
              <a:pathLst>
                <a:path w="490854" h="490855">
                  <a:moveTo>
                    <a:pt x="245363" y="0"/>
                  </a:moveTo>
                  <a:lnTo>
                    <a:pt x="195915" y="4984"/>
                  </a:lnTo>
                  <a:lnTo>
                    <a:pt x="149858" y="19282"/>
                  </a:lnTo>
                  <a:lnTo>
                    <a:pt x="108179" y="41904"/>
                  </a:lnTo>
                  <a:lnTo>
                    <a:pt x="71866" y="71866"/>
                  </a:lnTo>
                  <a:lnTo>
                    <a:pt x="41904" y="108179"/>
                  </a:lnTo>
                  <a:lnTo>
                    <a:pt x="19282" y="149858"/>
                  </a:lnTo>
                  <a:lnTo>
                    <a:pt x="4984" y="195915"/>
                  </a:lnTo>
                  <a:lnTo>
                    <a:pt x="0" y="245363"/>
                  </a:lnTo>
                  <a:lnTo>
                    <a:pt x="4984" y="294812"/>
                  </a:lnTo>
                  <a:lnTo>
                    <a:pt x="19282" y="340869"/>
                  </a:lnTo>
                  <a:lnTo>
                    <a:pt x="41904" y="382548"/>
                  </a:lnTo>
                  <a:lnTo>
                    <a:pt x="71866" y="418861"/>
                  </a:lnTo>
                  <a:lnTo>
                    <a:pt x="108179" y="448823"/>
                  </a:lnTo>
                  <a:lnTo>
                    <a:pt x="149858" y="471445"/>
                  </a:lnTo>
                  <a:lnTo>
                    <a:pt x="195915" y="485743"/>
                  </a:lnTo>
                  <a:lnTo>
                    <a:pt x="245363" y="490728"/>
                  </a:lnTo>
                  <a:lnTo>
                    <a:pt x="294812" y="485743"/>
                  </a:lnTo>
                  <a:lnTo>
                    <a:pt x="340869" y="471445"/>
                  </a:lnTo>
                  <a:lnTo>
                    <a:pt x="382548" y="448823"/>
                  </a:lnTo>
                  <a:lnTo>
                    <a:pt x="418861" y="418861"/>
                  </a:lnTo>
                  <a:lnTo>
                    <a:pt x="448823" y="382548"/>
                  </a:lnTo>
                  <a:lnTo>
                    <a:pt x="471445" y="340869"/>
                  </a:lnTo>
                  <a:lnTo>
                    <a:pt x="485743" y="294812"/>
                  </a:lnTo>
                  <a:lnTo>
                    <a:pt x="490727" y="245363"/>
                  </a:lnTo>
                  <a:lnTo>
                    <a:pt x="485743" y="195915"/>
                  </a:lnTo>
                  <a:lnTo>
                    <a:pt x="471445" y="149858"/>
                  </a:lnTo>
                  <a:lnTo>
                    <a:pt x="448823" y="108179"/>
                  </a:lnTo>
                  <a:lnTo>
                    <a:pt x="418861" y="71866"/>
                  </a:lnTo>
                  <a:lnTo>
                    <a:pt x="382548" y="41904"/>
                  </a:lnTo>
                  <a:lnTo>
                    <a:pt x="340869" y="19282"/>
                  </a:lnTo>
                  <a:lnTo>
                    <a:pt x="294812" y="4984"/>
                  </a:lnTo>
                  <a:lnTo>
                    <a:pt x="245363" y="0"/>
                  </a:lnTo>
                  <a:close/>
                </a:path>
              </a:pathLst>
            </a:custGeom>
            <a:solidFill>
              <a:srgbClr val="C0504D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69364" y="1778507"/>
              <a:ext cx="711707" cy="69799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056376" y="972311"/>
              <a:ext cx="424180" cy="424180"/>
            </a:xfrm>
            <a:custGeom>
              <a:avLst/>
              <a:gdLst/>
              <a:ahLst/>
              <a:cxnLst/>
              <a:rect l="l" t="t" r="r" b="b"/>
              <a:pathLst>
                <a:path w="424179" h="424180">
                  <a:moveTo>
                    <a:pt x="211836" y="0"/>
                  </a:moveTo>
                  <a:lnTo>
                    <a:pt x="163272" y="5596"/>
                  </a:lnTo>
                  <a:lnTo>
                    <a:pt x="118687" y="21535"/>
                  </a:lnTo>
                  <a:lnTo>
                    <a:pt x="79354" y="46546"/>
                  </a:lnTo>
                  <a:lnTo>
                    <a:pt x="46546" y="79354"/>
                  </a:lnTo>
                  <a:lnTo>
                    <a:pt x="21535" y="118687"/>
                  </a:lnTo>
                  <a:lnTo>
                    <a:pt x="5596" y="163272"/>
                  </a:lnTo>
                  <a:lnTo>
                    <a:pt x="0" y="211836"/>
                  </a:lnTo>
                  <a:lnTo>
                    <a:pt x="5596" y="260399"/>
                  </a:lnTo>
                  <a:lnTo>
                    <a:pt x="21535" y="304984"/>
                  </a:lnTo>
                  <a:lnTo>
                    <a:pt x="46546" y="344317"/>
                  </a:lnTo>
                  <a:lnTo>
                    <a:pt x="79354" y="377125"/>
                  </a:lnTo>
                  <a:lnTo>
                    <a:pt x="118687" y="402136"/>
                  </a:lnTo>
                  <a:lnTo>
                    <a:pt x="163272" y="418075"/>
                  </a:lnTo>
                  <a:lnTo>
                    <a:pt x="211836" y="423672"/>
                  </a:lnTo>
                  <a:lnTo>
                    <a:pt x="260399" y="418075"/>
                  </a:lnTo>
                  <a:lnTo>
                    <a:pt x="304984" y="402136"/>
                  </a:lnTo>
                  <a:lnTo>
                    <a:pt x="344317" y="377125"/>
                  </a:lnTo>
                  <a:lnTo>
                    <a:pt x="377125" y="344317"/>
                  </a:lnTo>
                  <a:lnTo>
                    <a:pt x="402136" y="304984"/>
                  </a:lnTo>
                  <a:lnTo>
                    <a:pt x="418075" y="260399"/>
                  </a:lnTo>
                  <a:lnTo>
                    <a:pt x="423672" y="211836"/>
                  </a:lnTo>
                  <a:lnTo>
                    <a:pt x="418075" y="163272"/>
                  </a:lnTo>
                  <a:lnTo>
                    <a:pt x="402136" y="118687"/>
                  </a:lnTo>
                  <a:lnTo>
                    <a:pt x="377125" y="79354"/>
                  </a:lnTo>
                  <a:lnTo>
                    <a:pt x="344317" y="46546"/>
                  </a:lnTo>
                  <a:lnTo>
                    <a:pt x="304984" y="21535"/>
                  </a:lnTo>
                  <a:lnTo>
                    <a:pt x="260399" y="5596"/>
                  </a:lnTo>
                  <a:lnTo>
                    <a:pt x="211836" y="0"/>
                  </a:lnTo>
                  <a:close/>
                </a:path>
              </a:pathLst>
            </a:custGeom>
            <a:solidFill>
              <a:srgbClr val="9BBA58">
                <a:alpha val="36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27064" y="1431036"/>
              <a:ext cx="539750" cy="539750"/>
            </a:xfrm>
            <a:custGeom>
              <a:avLst/>
              <a:gdLst/>
              <a:ahLst/>
              <a:cxnLst/>
              <a:rect l="l" t="t" r="r" b="b"/>
              <a:pathLst>
                <a:path w="539750" h="539750">
                  <a:moveTo>
                    <a:pt x="269748" y="0"/>
                  </a:moveTo>
                  <a:lnTo>
                    <a:pt x="221262" y="4346"/>
                  </a:lnTo>
                  <a:lnTo>
                    <a:pt x="175626" y="16876"/>
                  </a:lnTo>
                  <a:lnTo>
                    <a:pt x="133604" y="36829"/>
                  </a:lnTo>
                  <a:lnTo>
                    <a:pt x="95955" y="63443"/>
                  </a:lnTo>
                  <a:lnTo>
                    <a:pt x="63443" y="95955"/>
                  </a:lnTo>
                  <a:lnTo>
                    <a:pt x="36830" y="133603"/>
                  </a:lnTo>
                  <a:lnTo>
                    <a:pt x="16876" y="175626"/>
                  </a:lnTo>
                  <a:lnTo>
                    <a:pt x="4346" y="221262"/>
                  </a:lnTo>
                  <a:lnTo>
                    <a:pt x="0" y="269748"/>
                  </a:lnTo>
                  <a:lnTo>
                    <a:pt x="4346" y="318233"/>
                  </a:lnTo>
                  <a:lnTo>
                    <a:pt x="16876" y="363869"/>
                  </a:lnTo>
                  <a:lnTo>
                    <a:pt x="36829" y="405891"/>
                  </a:lnTo>
                  <a:lnTo>
                    <a:pt x="63443" y="443540"/>
                  </a:lnTo>
                  <a:lnTo>
                    <a:pt x="95955" y="476052"/>
                  </a:lnTo>
                  <a:lnTo>
                    <a:pt x="133603" y="502665"/>
                  </a:lnTo>
                  <a:lnTo>
                    <a:pt x="175626" y="522619"/>
                  </a:lnTo>
                  <a:lnTo>
                    <a:pt x="221262" y="535149"/>
                  </a:lnTo>
                  <a:lnTo>
                    <a:pt x="269748" y="539495"/>
                  </a:lnTo>
                  <a:lnTo>
                    <a:pt x="318233" y="535149"/>
                  </a:lnTo>
                  <a:lnTo>
                    <a:pt x="363869" y="522619"/>
                  </a:lnTo>
                  <a:lnTo>
                    <a:pt x="405892" y="502665"/>
                  </a:lnTo>
                  <a:lnTo>
                    <a:pt x="443540" y="476052"/>
                  </a:lnTo>
                  <a:lnTo>
                    <a:pt x="476052" y="443540"/>
                  </a:lnTo>
                  <a:lnTo>
                    <a:pt x="502665" y="405891"/>
                  </a:lnTo>
                  <a:lnTo>
                    <a:pt x="522619" y="363869"/>
                  </a:lnTo>
                  <a:lnTo>
                    <a:pt x="535149" y="318233"/>
                  </a:lnTo>
                  <a:lnTo>
                    <a:pt x="539495" y="269748"/>
                  </a:lnTo>
                  <a:lnTo>
                    <a:pt x="535149" y="221262"/>
                  </a:lnTo>
                  <a:lnTo>
                    <a:pt x="522619" y="175626"/>
                  </a:lnTo>
                  <a:lnTo>
                    <a:pt x="502665" y="133604"/>
                  </a:lnTo>
                  <a:lnTo>
                    <a:pt x="476052" y="95955"/>
                  </a:lnTo>
                  <a:lnTo>
                    <a:pt x="443540" y="63443"/>
                  </a:lnTo>
                  <a:lnTo>
                    <a:pt x="405891" y="36830"/>
                  </a:lnTo>
                  <a:lnTo>
                    <a:pt x="363869" y="16876"/>
                  </a:lnTo>
                  <a:lnTo>
                    <a:pt x="318233" y="4346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4F81BC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95088" y="1060703"/>
              <a:ext cx="539750" cy="538480"/>
            </a:xfrm>
            <a:custGeom>
              <a:avLst/>
              <a:gdLst/>
              <a:ahLst/>
              <a:cxnLst/>
              <a:rect l="l" t="t" r="r" b="b"/>
              <a:pathLst>
                <a:path w="539750" h="538480">
                  <a:moveTo>
                    <a:pt x="269748" y="0"/>
                  </a:moveTo>
                  <a:lnTo>
                    <a:pt x="221262" y="4332"/>
                  </a:lnTo>
                  <a:lnTo>
                    <a:pt x="175626" y="16824"/>
                  </a:lnTo>
                  <a:lnTo>
                    <a:pt x="133604" y="36717"/>
                  </a:lnTo>
                  <a:lnTo>
                    <a:pt x="95955" y="63251"/>
                  </a:lnTo>
                  <a:lnTo>
                    <a:pt x="63443" y="95668"/>
                  </a:lnTo>
                  <a:lnTo>
                    <a:pt x="36830" y="133208"/>
                  </a:lnTo>
                  <a:lnTo>
                    <a:pt x="16876" y="175114"/>
                  </a:lnTo>
                  <a:lnTo>
                    <a:pt x="4346" y="220626"/>
                  </a:lnTo>
                  <a:lnTo>
                    <a:pt x="0" y="268986"/>
                  </a:lnTo>
                  <a:lnTo>
                    <a:pt x="4346" y="317345"/>
                  </a:lnTo>
                  <a:lnTo>
                    <a:pt x="16876" y="362857"/>
                  </a:lnTo>
                  <a:lnTo>
                    <a:pt x="36829" y="404763"/>
                  </a:lnTo>
                  <a:lnTo>
                    <a:pt x="63443" y="442303"/>
                  </a:lnTo>
                  <a:lnTo>
                    <a:pt x="95955" y="474720"/>
                  </a:lnTo>
                  <a:lnTo>
                    <a:pt x="133603" y="501254"/>
                  </a:lnTo>
                  <a:lnTo>
                    <a:pt x="175626" y="521147"/>
                  </a:lnTo>
                  <a:lnTo>
                    <a:pt x="221262" y="533639"/>
                  </a:lnTo>
                  <a:lnTo>
                    <a:pt x="269748" y="537972"/>
                  </a:lnTo>
                  <a:lnTo>
                    <a:pt x="318233" y="533639"/>
                  </a:lnTo>
                  <a:lnTo>
                    <a:pt x="363869" y="521147"/>
                  </a:lnTo>
                  <a:lnTo>
                    <a:pt x="405891" y="501254"/>
                  </a:lnTo>
                  <a:lnTo>
                    <a:pt x="443540" y="474720"/>
                  </a:lnTo>
                  <a:lnTo>
                    <a:pt x="476052" y="442303"/>
                  </a:lnTo>
                  <a:lnTo>
                    <a:pt x="502665" y="404763"/>
                  </a:lnTo>
                  <a:lnTo>
                    <a:pt x="522619" y="362857"/>
                  </a:lnTo>
                  <a:lnTo>
                    <a:pt x="535149" y="317345"/>
                  </a:lnTo>
                  <a:lnTo>
                    <a:pt x="539496" y="268986"/>
                  </a:lnTo>
                  <a:lnTo>
                    <a:pt x="535149" y="220626"/>
                  </a:lnTo>
                  <a:lnTo>
                    <a:pt x="522619" y="175114"/>
                  </a:lnTo>
                  <a:lnTo>
                    <a:pt x="502666" y="133208"/>
                  </a:lnTo>
                  <a:lnTo>
                    <a:pt x="476052" y="95668"/>
                  </a:lnTo>
                  <a:lnTo>
                    <a:pt x="443540" y="63251"/>
                  </a:lnTo>
                  <a:lnTo>
                    <a:pt x="405892" y="36717"/>
                  </a:lnTo>
                  <a:lnTo>
                    <a:pt x="363869" y="16824"/>
                  </a:lnTo>
                  <a:lnTo>
                    <a:pt x="318233" y="4332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063A1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38983" y="1591055"/>
              <a:ext cx="306705" cy="306705"/>
            </a:xfrm>
            <a:custGeom>
              <a:avLst/>
              <a:gdLst/>
              <a:ahLst/>
              <a:cxnLst/>
              <a:rect l="l" t="t" r="r" b="b"/>
              <a:pathLst>
                <a:path w="306705" h="306705">
                  <a:moveTo>
                    <a:pt x="153162" y="0"/>
                  </a:moveTo>
                  <a:lnTo>
                    <a:pt x="104753" y="7808"/>
                  </a:lnTo>
                  <a:lnTo>
                    <a:pt x="62709" y="29553"/>
                  </a:lnTo>
                  <a:lnTo>
                    <a:pt x="29553" y="62709"/>
                  </a:lnTo>
                  <a:lnTo>
                    <a:pt x="7808" y="104753"/>
                  </a:lnTo>
                  <a:lnTo>
                    <a:pt x="0" y="153162"/>
                  </a:lnTo>
                  <a:lnTo>
                    <a:pt x="7808" y="201570"/>
                  </a:lnTo>
                  <a:lnTo>
                    <a:pt x="29553" y="243614"/>
                  </a:lnTo>
                  <a:lnTo>
                    <a:pt x="62709" y="276770"/>
                  </a:lnTo>
                  <a:lnTo>
                    <a:pt x="104753" y="298515"/>
                  </a:lnTo>
                  <a:lnTo>
                    <a:pt x="153162" y="306324"/>
                  </a:lnTo>
                  <a:lnTo>
                    <a:pt x="201570" y="298515"/>
                  </a:lnTo>
                  <a:lnTo>
                    <a:pt x="243614" y="276770"/>
                  </a:lnTo>
                  <a:lnTo>
                    <a:pt x="276770" y="243614"/>
                  </a:lnTo>
                  <a:lnTo>
                    <a:pt x="298515" y="201570"/>
                  </a:lnTo>
                  <a:lnTo>
                    <a:pt x="306324" y="153162"/>
                  </a:lnTo>
                  <a:lnTo>
                    <a:pt x="298515" y="104753"/>
                  </a:lnTo>
                  <a:lnTo>
                    <a:pt x="276770" y="62709"/>
                  </a:lnTo>
                  <a:lnTo>
                    <a:pt x="243614" y="29553"/>
                  </a:lnTo>
                  <a:lnTo>
                    <a:pt x="201570" y="7808"/>
                  </a:lnTo>
                  <a:lnTo>
                    <a:pt x="153162" y="0"/>
                  </a:lnTo>
                  <a:close/>
                </a:path>
              </a:pathLst>
            </a:custGeom>
            <a:solidFill>
              <a:srgbClr val="4F81BC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80247" y="1722120"/>
              <a:ext cx="167640" cy="16763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666988" y="2756916"/>
              <a:ext cx="424180" cy="424180"/>
            </a:xfrm>
            <a:custGeom>
              <a:avLst/>
              <a:gdLst/>
              <a:ahLst/>
              <a:cxnLst/>
              <a:rect l="l" t="t" r="r" b="b"/>
              <a:pathLst>
                <a:path w="424179" h="424180">
                  <a:moveTo>
                    <a:pt x="211835" y="0"/>
                  </a:moveTo>
                  <a:lnTo>
                    <a:pt x="163272" y="5596"/>
                  </a:lnTo>
                  <a:lnTo>
                    <a:pt x="118687" y="21535"/>
                  </a:lnTo>
                  <a:lnTo>
                    <a:pt x="79354" y="46546"/>
                  </a:lnTo>
                  <a:lnTo>
                    <a:pt x="46546" y="79354"/>
                  </a:lnTo>
                  <a:lnTo>
                    <a:pt x="21535" y="118687"/>
                  </a:lnTo>
                  <a:lnTo>
                    <a:pt x="5596" y="163272"/>
                  </a:lnTo>
                  <a:lnTo>
                    <a:pt x="0" y="211835"/>
                  </a:lnTo>
                  <a:lnTo>
                    <a:pt x="5596" y="260399"/>
                  </a:lnTo>
                  <a:lnTo>
                    <a:pt x="21535" y="304984"/>
                  </a:lnTo>
                  <a:lnTo>
                    <a:pt x="46546" y="344317"/>
                  </a:lnTo>
                  <a:lnTo>
                    <a:pt x="79354" y="377125"/>
                  </a:lnTo>
                  <a:lnTo>
                    <a:pt x="118687" y="402136"/>
                  </a:lnTo>
                  <a:lnTo>
                    <a:pt x="163272" y="418075"/>
                  </a:lnTo>
                  <a:lnTo>
                    <a:pt x="211835" y="423671"/>
                  </a:lnTo>
                  <a:lnTo>
                    <a:pt x="260399" y="418075"/>
                  </a:lnTo>
                  <a:lnTo>
                    <a:pt x="304984" y="402136"/>
                  </a:lnTo>
                  <a:lnTo>
                    <a:pt x="344317" y="377125"/>
                  </a:lnTo>
                  <a:lnTo>
                    <a:pt x="377125" y="344317"/>
                  </a:lnTo>
                  <a:lnTo>
                    <a:pt x="402136" y="304984"/>
                  </a:lnTo>
                  <a:lnTo>
                    <a:pt x="418075" y="260399"/>
                  </a:lnTo>
                  <a:lnTo>
                    <a:pt x="423671" y="211835"/>
                  </a:lnTo>
                  <a:lnTo>
                    <a:pt x="418075" y="163272"/>
                  </a:lnTo>
                  <a:lnTo>
                    <a:pt x="402136" y="118687"/>
                  </a:lnTo>
                  <a:lnTo>
                    <a:pt x="377125" y="79354"/>
                  </a:lnTo>
                  <a:lnTo>
                    <a:pt x="344317" y="46546"/>
                  </a:lnTo>
                  <a:lnTo>
                    <a:pt x="304984" y="21535"/>
                  </a:lnTo>
                  <a:lnTo>
                    <a:pt x="260399" y="5596"/>
                  </a:lnTo>
                  <a:lnTo>
                    <a:pt x="211835" y="0"/>
                  </a:lnTo>
                  <a:close/>
                </a:path>
              </a:pathLst>
            </a:custGeom>
            <a:solidFill>
              <a:srgbClr val="9BBA58">
                <a:alpha val="5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712929" y="701413"/>
              <a:ext cx="439420" cy="439420"/>
            </a:xfrm>
            <a:custGeom>
              <a:avLst/>
              <a:gdLst/>
              <a:ahLst/>
              <a:cxnLst/>
              <a:rect l="l" t="t" r="r" b="b"/>
              <a:pathLst>
                <a:path w="439419" h="439419">
                  <a:moveTo>
                    <a:pt x="213450" y="0"/>
                  </a:moveTo>
                  <a:lnTo>
                    <a:pt x="169335" y="5722"/>
                  </a:lnTo>
                  <a:lnTo>
                    <a:pt x="127297" y="20166"/>
                  </a:lnTo>
                  <a:lnTo>
                    <a:pt x="90109" y="42028"/>
                  </a:lnTo>
                  <a:lnTo>
                    <a:pt x="58430" y="70248"/>
                  </a:lnTo>
                  <a:lnTo>
                    <a:pt x="32921" y="103766"/>
                  </a:lnTo>
                  <a:lnTo>
                    <a:pt x="14240" y="141523"/>
                  </a:lnTo>
                  <a:lnTo>
                    <a:pt x="3046" y="182459"/>
                  </a:lnTo>
                  <a:lnTo>
                    <a:pt x="0" y="225514"/>
                  </a:lnTo>
                  <a:lnTo>
                    <a:pt x="5759" y="269628"/>
                  </a:lnTo>
                  <a:lnTo>
                    <a:pt x="20203" y="311666"/>
                  </a:lnTo>
                  <a:lnTo>
                    <a:pt x="42063" y="348854"/>
                  </a:lnTo>
                  <a:lnTo>
                    <a:pt x="70278" y="380533"/>
                  </a:lnTo>
                  <a:lnTo>
                    <a:pt x="103787" y="406042"/>
                  </a:lnTo>
                  <a:lnTo>
                    <a:pt x="141529" y="424723"/>
                  </a:lnTo>
                  <a:lnTo>
                    <a:pt x="182442" y="435917"/>
                  </a:lnTo>
                  <a:lnTo>
                    <a:pt x="225465" y="438964"/>
                  </a:lnTo>
                  <a:lnTo>
                    <a:pt x="269538" y="433204"/>
                  </a:lnTo>
                  <a:lnTo>
                    <a:pt x="311618" y="418760"/>
                  </a:lnTo>
                  <a:lnTo>
                    <a:pt x="348837" y="396900"/>
                  </a:lnTo>
                  <a:lnTo>
                    <a:pt x="380538" y="368685"/>
                  </a:lnTo>
                  <a:lnTo>
                    <a:pt x="406063" y="335176"/>
                  </a:lnTo>
                  <a:lnTo>
                    <a:pt x="424753" y="297434"/>
                  </a:lnTo>
                  <a:lnTo>
                    <a:pt x="435952" y="256521"/>
                  </a:lnTo>
                  <a:lnTo>
                    <a:pt x="439000" y="213498"/>
                  </a:lnTo>
                  <a:lnTo>
                    <a:pt x="433241" y="169425"/>
                  </a:lnTo>
                  <a:lnTo>
                    <a:pt x="418797" y="127350"/>
                  </a:lnTo>
                  <a:lnTo>
                    <a:pt x="396935" y="90143"/>
                  </a:lnTo>
                  <a:lnTo>
                    <a:pt x="368715" y="58458"/>
                  </a:lnTo>
                  <a:lnTo>
                    <a:pt x="335197" y="32948"/>
                  </a:lnTo>
                  <a:lnTo>
                    <a:pt x="297440" y="14266"/>
                  </a:lnTo>
                  <a:lnTo>
                    <a:pt x="256505" y="3065"/>
                  </a:lnTo>
                  <a:lnTo>
                    <a:pt x="213450" y="0"/>
                  </a:lnTo>
                  <a:close/>
                </a:path>
              </a:pathLst>
            </a:custGeom>
            <a:solidFill>
              <a:srgbClr val="4AACC5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302752" y="1784604"/>
              <a:ext cx="414655" cy="414655"/>
            </a:xfrm>
            <a:custGeom>
              <a:avLst/>
              <a:gdLst/>
              <a:ahLst/>
              <a:cxnLst/>
              <a:rect l="l" t="t" r="r" b="b"/>
              <a:pathLst>
                <a:path w="414654" h="414655">
                  <a:moveTo>
                    <a:pt x="207264" y="0"/>
                  </a:moveTo>
                  <a:lnTo>
                    <a:pt x="159753" y="5476"/>
                  </a:lnTo>
                  <a:lnTo>
                    <a:pt x="116132" y="21073"/>
                  </a:lnTo>
                  <a:lnTo>
                    <a:pt x="77648" y="45546"/>
                  </a:lnTo>
                  <a:lnTo>
                    <a:pt x="45546" y="77648"/>
                  </a:lnTo>
                  <a:lnTo>
                    <a:pt x="21073" y="116132"/>
                  </a:lnTo>
                  <a:lnTo>
                    <a:pt x="5476" y="159753"/>
                  </a:lnTo>
                  <a:lnTo>
                    <a:pt x="0" y="207264"/>
                  </a:lnTo>
                  <a:lnTo>
                    <a:pt x="5476" y="254774"/>
                  </a:lnTo>
                  <a:lnTo>
                    <a:pt x="21073" y="298395"/>
                  </a:lnTo>
                  <a:lnTo>
                    <a:pt x="45546" y="336879"/>
                  </a:lnTo>
                  <a:lnTo>
                    <a:pt x="77648" y="368981"/>
                  </a:lnTo>
                  <a:lnTo>
                    <a:pt x="116132" y="393454"/>
                  </a:lnTo>
                  <a:lnTo>
                    <a:pt x="159753" y="409051"/>
                  </a:lnTo>
                  <a:lnTo>
                    <a:pt x="207264" y="414528"/>
                  </a:lnTo>
                  <a:lnTo>
                    <a:pt x="254774" y="409051"/>
                  </a:lnTo>
                  <a:lnTo>
                    <a:pt x="298395" y="393454"/>
                  </a:lnTo>
                  <a:lnTo>
                    <a:pt x="336879" y="368981"/>
                  </a:lnTo>
                  <a:lnTo>
                    <a:pt x="368981" y="336879"/>
                  </a:lnTo>
                  <a:lnTo>
                    <a:pt x="393454" y="298395"/>
                  </a:lnTo>
                  <a:lnTo>
                    <a:pt x="409051" y="254774"/>
                  </a:lnTo>
                  <a:lnTo>
                    <a:pt x="414527" y="207264"/>
                  </a:lnTo>
                  <a:lnTo>
                    <a:pt x="409051" y="159753"/>
                  </a:lnTo>
                  <a:lnTo>
                    <a:pt x="393454" y="116132"/>
                  </a:lnTo>
                  <a:lnTo>
                    <a:pt x="368981" y="77648"/>
                  </a:lnTo>
                  <a:lnTo>
                    <a:pt x="336879" y="45546"/>
                  </a:lnTo>
                  <a:lnTo>
                    <a:pt x="298395" y="21073"/>
                  </a:lnTo>
                  <a:lnTo>
                    <a:pt x="254774" y="5476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4F81BC">
                <a:alpha val="4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137029" y="1310521"/>
              <a:ext cx="342265" cy="342265"/>
            </a:xfrm>
            <a:custGeom>
              <a:avLst/>
              <a:gdLst/>
              <a:ahLst/>
              <a:cxnLst/>
              <a:rect l="l" t="t" r="r" b="b"/>
              <a:pathLst>
                <a:path w="342264" h="342264">
                  <a:moveTo>
                    <a:pt x="177602" y="0"/>
                  </a:moveTo>
                  <a:lnTo>
                    <a:pt x="131944" y="4436"/>
                  </a:lnTo>
                  <a:lnTo>
                    <a:pt x="89074" y="20769"/>
                  </a:lnTo>
                  <a:lnTo>
                    <a:pt x="53223" y="46878"/>
                  </a:lnTo>
                  <a:lnTo>
                    <a:pt x="25614" y="80811"/>
                  </a:lnTo>
                  <a:lnTo>
                    <a:pt x="7465" y="120618"/>
                  </a:lnTo>
                  <a:lnTo>
                    <a:pt x="0" y="164347"/>
                  </a:lnTo>
                  <a:lnTo>
                    <a:pt x="4436" y="210049"/>
                  </a:lnTo>
                  <a:lnTo>
                    <a:pt x="20778" y="252920"/>
                  </a:lnTo>
                  <a:lnTo>
                    <a:pt x="46906" y="288770"/>
                  </a:lnTo>
                  <a:lnTo>
                    <a:pt x="80859" y="316380"/>
                  </a:lnTo>
                  <a:lnTo>
                    <a:pt x="120674" y="334528"/>
                  </a:lnTo>
                  <a:lnTo>
                    <a:pt x="164392" y="341994"/>
                  </a:lnTo>
                  <a:lnTo>
                    <a:pt x="210049" y="337557"/>
                  </a:lnTo>
                  <a:lnTo>
                    <a:pt x="252920" y="321215"/>
                  </a:lnTo>
                  <a:lnTo>
                    <a:pt x="288770" y="295088"/>
                  </a:lnTo>
                  <a:lnTo>
                    <a:pt x="316380" y="261135"/>
                  </a:lnTo>
                  <a:lnTo>
                    <a:pt x="334528" y="221319"/>
                  </a:lnTo>
                  <a:lnTo>
                    <a:pt x="341994" y="177602"/>
                  </a:lnTo>
                  <a:lnTo>
                    <a:pt x="337557" y="131944"/>
                  </a:lnTo>
                  <a:lnTo>
                    <a:pt x="321215" y="89074"/>
                  </a:lnTo>
                  <a:lnTo>
                    <a:pt x="295088" y="53223"/>
                  </a:lnTo>
                  <a:lnTo>
                    <a:pt x="261135" y="25614"/>
                  </a:lnTo>
                  <a:lnTo>
                    <a:pt x="221319" y="7465"/>
                  </a:lnTo>
                  <a:lnTo>
                    <a:pt x="177602" y="0"/>
                  </a:lnTo>
                  <a:close/>
                </a:path>
              </a:pathLst>
            </a:custGeom>
            <a:solidFill>
              <a:srgbClr val="F79546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332476" y="1363980"/>
              <a:ext cx="323215" cy="323215"/>
            </a:xfrm>
            <a:custGeom>
              <a:avLst/>
              <a:gdLst/>
              <a:ahLst/>
              <a:cxnLst/>
              <a:rect l="l" t="t" r="r" b="b"/>
              <a:pathLst>
                <a:path w="323214" h="323214">
                  <a:moveTo>
                    <a:pt x="161544" y="0"/>
                  </a:moveTo>
                  <a:lnTo>
                    <a:pt x="118577" y="5766"/>
                  </a:lnTo>
                  <a:lnTo>
                    <a:pt x="79981" y="22041"/>
                  </a:lnTo>
                  <a:lnTo>
                    <a:pt x="47291" y="47291"/>
                  </a:lnTo>
                  <a:lnTo>
                    <a:pt x="22041" y="79981"/>
                  </a:lnTo>
                  <a:lnTo>
                    <a:pt x="5766" y="118577"/>
                  </a:lnTo>
                  <a:lnTo>
                    <a:pt x="0" y="161544"/>
                  </a:lnTo>
                  <a:lnTo>
                    <a:pt x="5766" y="204510"/>
                  </a:lnTo>
                  <a:lnTo>
                    <a:pt x="22041" y="243106"/>
                  </a:lnTo>
                  <a:lnTo>
                    <a:pt x="47291" y="275796"/>
                  </a:lnTo>
                  <a:lnTo>
                    <a:pt x="79981" y="301046"/>
                  </a:lnTo>
                  <a:lnTo>
                    <a:pt x="118577" y="317321"/>
                  </a:lnTo>
                  <a:lnTo>
                    <a:pt x="161544" y="323088"/>
                  </a:lnTo>
                  <a:lnTo>
                    <a:pt x="204510" y="317321"/>
                  </a:lnTo>
                  <a:lnTo>
                    <a:pt x="243106" y="301046"/>
                  </a:lnTo>
                  <a:lnTo>
                    <a:pt x="275796" y="275796"/>
                  </a:lnTo>
                  <a:lnTo>
                    <a:pt x="301046" y="243106"/>
                  </a:lnTo>
                  <a:lnTo>
                    <a:pt x="317321" y="204510"/>
                  </a:lnTo>
                  <a:lnTo>
                    <a:pt x="323088" y="161544"/>
                  </a:lnTo>
                  <a:lnTo>
                    <a:pt x="317321" y="118577"/>
                  </a:lnTo>
                  <a:lnTo>
                    <a:pt x="301046" y="79981"/>
                  </a:lnTo>
                  <a:lnTo>
                    <a:pt x="275796" y="47291"/>
                  </a:lnTo>
                  <a:lnTo>
                    <a:pt x="243106" y="22041"/>
                  </a:lnTo>
                  <a:lnTo>
                    <a:pt x="204510" y="5766"/>
                  </a:lnTo>
                  <a:lnTo>
                    <a:pt x="161544" y="0"/>
                  </a:lnTo>
                  <a:close/>
                </a:path>
              </a:pathLst>
            </a:custGeom>
            <a:solidFill>
              <a:srgbClr val="C0504D">
                <a:alpha val="4196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770619" y="1795272"/>
              <a:ext cx="373380" cy="408940"/>
            </a:xfrm>
            <a:custGeom>
              <a:avLst/>
              <a:gdLst/>
              <a:ahLst/>
              <a:cxnLst/>
              <a:rect l="l" t="t" r="r" b="b"/>
              <a:pathLst>
                <a:path w="373379" h="408939">
                  <a:moveTo>
                    <a:pt x="204977" y="0"/>
                  </a:moveTo>
                  <a:lnTo>
                    <a:pt x="157993" y="5393"/>
                  </a:lnTo>
                  <a:lnTo>
                    <a:pt x="114855" y="20758"/>
                  </a:lnTo>
                  <a:lnTo>
                    <a:pt x="76795" y="44866"/>
                  </a:lnTo>
                  <a:lnTo>
                    <a:pt x="45046" y="76493"/>
                  </a:lnTo>
                  <a:lnTo>
                    <a:pt x="20842" y="114411"/>
                  </a:lnTo>
                  <a:lnTo>
                    <a:pt x="5416" y="157394"/>
                  </a:lnTo>
                  <a:lnTo>
                    <a:pt x="0" y="204215"/>
                  </a:lnTo>
                  <a:lnTo>
                    <a:pt x="5416" y="251037"/>
                  </a:lnTo>
                  <a:lnTo>
                    <a:pt x="20842" y="294020"/>
                  </a:lnTo>
                  <a:lnTo>
                    <a:pt x="45046" y="331938"/>
                  </a:lnTo>
                  <a:lnTo>
                    <a:pt x="76795" y="363565"/>
                  </a:lnTo>
                  <a:lnTo>
                    <a:pt x="114855" y="387673"/>
                  </a:lnTo>
                  <a:lnTo>
                    <a:pt x="157993" y="403038"/>
                  </a:lnTo>
                  <a:lnTo>
                    <a:pt x="204977" y="408431"/>
                  </a:lnTo>
                  <a:lnTo>
                    <a:pt x="251962" y="403038"/>
                  </a:lnTo>
                  <a:lnTo>
                    <a:pt x="295100" y="387673"/>
                  </a:lnTo>
                  <a:lnTo>
                    <a:pt x="333160" y="363565"/>
                  </a:lnTo>
                  <a:lnTo>
                    <a:pt x="364909" y="331938"/>
                  </a:lnTo>
                  <a:lnTo>
                    <a:pt x="373379" y="318668"/>
                  </a:lnTo>
                  <a:lnTo>
                    <a:pt x="373379" y="89763"/>
                  </a:lnTo>
                  <a:lnTo>
                    <a:pt x="333160" y="44866"/>
                  </a:lnTo>
                  <a:lnTo>
                    <a:pt x="295100" y="20758"/>
                  </a:lnTo>
                  <a:lnTo>
                    <a:pt x="251962" y="5393"/>
                  </a:lnTo>
                  <a:lnTo>
                    <a:pt x="204977" y="0"/>
                  </a:lnTo>
                  <a:close/>
                </a:path>
              </a:pathLst>
            </a:custGeom>
            <a:solidFill>
              <a:srgbClr val="C0504D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0"/>
              <a:ext cx="1955291" cy="441655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37476" y="431291"/>
              <a:ext cx="1891283" cy="2165604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2629026" y="2253488"/>
            <a:ext cx="30753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i="1" spc="-10" dirty="0">
                <a:solidFill>
                  <a:srgbClr val="404040"/>
                </a:solidFill>
                <a:latin typeface="微软雅黑"/>
                <a:cs typeface="微软雅黑"/>
              </a:rPr>
              <a:t>空气的浮力</a:t>
            </a:r>
            <a:endParaRPr sz="4800">
              <a:latin typeface="微软雅黑"/>
              <a:cs typeface="微软雅黑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554861" y="3456508"/>
            <a:ext cx="52076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79900" algn="l"/>
              </a:tabLst>
            </a:pPr>
            <a:r>
              <a:rPr lang="en-US" altLang="zh-CN" sz="2400" spc="-10" dirty="0">
                <a:latin typeface="幼圆"/>
                <a:cs typeface="幼圆"/>
              </a:rPr>
              <a:t>   </a:t>
            </a:r>
            <a:r>
              <a:rPr sz="2400" spc="-10" dirty="0" err="1">
                <a:latin typeface="幼圆"/>
                <a:cs typeface="幼圆"/>
              </a:rPr>
              <a:t>上海市</a:t>
            </a:r>
            <a:r>
              <a:rPr lang="zh-CN" altLang="en-US" sz="2400" spc="-10" dirty="0">
                <a:latin typeface="幼圆"/>
                <a:cs typeface="幼圆"/>
              </a:rPr>
              <a:t>徐汇区光启小学  </a:t>
            </a:r>
            <a:r>
              <a:rPr lang="zh-CN" altLang="en-US" sz="2400" dirty="0">
                <a:latin typeface="幼圆"/>
                <a:cs typeface="幼圆"/>
              </a:rPr>
              <a:t>曹庆明</a:t>
            </a:r>
            <a:endParaRPr sz="2400" dirty="0">
              <a:latin typeface="幼圆"/>
              <a:cs typeface="幼圆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78891"/>
              <a:ext cx="2142743" cy="28803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45907" y="1028699"/>
              <a:ext cx="970788" cy="9525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27255" y="1314331"/>
              <a:ext cx="342265" cy="342265"/>
            </a:xfrm>
            <a:custGeom>
              <a:avLst/>
              <a:gdLst/>
              <a:ahLst/>
              <a:cxnLst/>
              <a:rect l="l" t="t" r="r" b="b"/>
              <a:pathLst>
                <a:path w="342265" h="342264">
                  <a:moveTo>
                    <a:pt x="177641" y="0"/>
                  </a:moveTo>
                  <a:lnTo>
                    <a:pt x="131962" y="4436"/>
                  </a:lnTo>
                  <a:lnTo>
                    <a:pt x="89074" y="20778"/>
                  </a:lnTo>
                  <a:lnTo>
                    <a:pt x="53218" y="46906"/>
                  </a:lnTo>
                  <a:lnTo>
                    <a:pt x="25610" y="80859"/>
                  </a:lnTo>
                  <a:lnTo>
                    <a:pt x="7465" y="120674"/>
                  </a:lnTo>
                  <a:lnTo>
                    <a:pt x="0" y="164392"/>
                  </a:lnTo>
                  <a:lnTo>
                    <a:pt x="4429" y="210049"/>
                  </a:lnTo>
                  <a:lnTo>
                    <a:pt x="20754" y="252964"/>
                  </a:lnTo>
                  <a:lnTo>
                    <a:pt x="46871" y="288827"/>
                  </a:lnTo>
                  <a:lnTo>
                    <a:pt x="80818" y="316428"/>
                  </a:lnTo>
                  <a:lnTo>
                    <a:pt x="120636" y="334556"/>
                  </a:lnTo>
                  <a:lnTo>
                    <a:pt x="164364" y="342003"/>
                  </a:lnTo>
                  <a:lnTo>
                    <a:pt x="210042" y="337557"/>
                  </a:lnTo>
                  <a:lnTo>
                    <a:pt x="252932" y="321268"/>
                  </a:lnTo>
                  <a:lnTo>
                    <a:pt x="288790" y="295172"/>
                  </a:lnTo>
                  <a:lnTo>
                    <a:pt x="316401" y="261230"/>
                  </a:lnTo>
                  <a:lnTo>
                    <a:pt x="334549" y="221404"/>
                  </a:lnTo>
                  <a:lnTo>
                    <a:pt x="342017" y="177655"/>
                  </a:lnTo>
                  <a:lnTo>
                    <a:pt x="337588" y="131944"/>
                  </a:lnTo>
                  <a:lnTo>
                    <a:pt x="321258" y="89074"/>
                  </a:lnTo>
                  <a:lnTo>
                    <a:pt x="295138" y="53223"/>
                  </a:lnTo>
                  <a:lnTo>
                    <a:pt x="261188" y="25614"/>
                  </a:lnTo>
                  <a:lnTo>
                    <a:pt x="221369" y="7465"/>
                  </a:lnTo>
                  <a:lnTo>
                    <a:pt x="177641" y="0"/>
                  </a:lnTo>
                  <a:close/>
                </a:path>
              </a:pathLst>
            </a:custGeom>
            <a:solidFill>
              <a:srgbClr val="F79546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68895" y="3342132"/>
              <a:ext cx="243839" cy="24231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31647" y="918972"/>
              <a:ext cx="323215" cy="323215"/>
            </a:xfrm>
            <a:custGeom>
              <a:avLst/>
              <a:gdLst/>
              <a:ahLst/>
              <a:cxnLst/>
              <a:rect l="l" t="t" r="r" b="b"/>
              <a:pathLst>
                <a:path w="323215" h="323215">
                  <a:moveTo>
                    <a:pt x="161544" y="0"/>
                  </a:moveTo>
                  <a:lnTo>
                    <a:pt x="118599" y="5766"/>
                  </a:lnTo>
                  <a:lnTo>
                    <a:pt x="80009" y="22041"/>
                  </a:lnTo>
                  <a:lnTo>
                    <a:pt x="47315" y="47291"/>
                  </a:lnTo>
                  <a:lnTo>
                    <a:pt x="22055" y="79981"/>
                  </a:lnTo>
                  <a:lnTo>
                    <a:pt x="5770" y="118577"/>
                  </a:lnTo>
                  <a:lnTo>
                    <a:pt x="0" y="161543"/>
                  </a:lnTo>
                  <a:lnTo>
                    <a:pt x="5770" y="204510"/>
                  </a:lnTo>
                  <a:lnTo>
                    <a:pt x="22055" y="243106"/>
                  </a:lnTo>
                  <a:lnTo>
                    <a:pt x="47315" y="275796"/>
                  </a:lnTo>
                  <a:lnTo>
                    <a:pt x="80010" y="301046"/>
                  </a:lnTo>
                  <a:lnTo>
                    <a:pt x="118599" y="317321"/>
                  </a:lnTo>
                  <a:lnTo>
                    <a:pt x="161544" y="323088"/>
                  </a:lnTo>
                  <a:lnTo>
                    <a:pt x="204488" y="317321"/>
                  </a:lnTo>
                  <a:lnTo>
                    <a:pt x="243077" y="301046"/>
                  </a:lnTo>
                  <a:lnTo>
                    <a:pt x="275772" y="275796"/>
                  </a:lnTo>
                  <a:lnTo>
                    <a:pt x="301032" y="243106"/>
                  </a:lnTo>
                  <a:lnTo>
                    <a:pt x="317317" y="204510"/>
                  </a:lnTo>
                  <a:lnTo>
                    <a:pt x="323088" y="161543"/>
                  </a:lnTo>
                  <a:lnTo>
                    <a:pt x="317317" y="118577"/>
                  </a:lnTo>
                  <a:lnTo>
                    <a:pt x="301032" y="79981"/>
                  </a:lnTo>
                  <a:lnTo>
                    <a:pt x="275772" y="47291"/>
                  </a:lnTo>
                  <a:lnTo>
                    <a:pt x="243078" y="22041"/>
                  </a:lnTo>
                  <a:lnTo>
                    <a:pt x="204488" y="5766"/>
                  </a:lnTo>
                  <a:lnTo>
                    <a:pt x="161544" y="0"/>
                  </a:lnTo>
                  <a:close/>
                </a:path>
              </a:pathLst>
            </a:custGeom>
            <a:solidFill>
              <a:srgbClr val="C0504D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91639" y="1994916"/>
              <a:ext cx="424180" cy="424180"/>
            </a:xfrm>
            <a:custGeom>
              <a:avLst/>
              <a:gdLst/>
              <a:ahLst/>
              <a:cxnLst/>
              <a:rect l="l" t="t" r="r" b="b"/>
              <a:pathLst>
                <a:path w="424180" h="424180">
                  <a:moveTo>
                    <a:pt x="211836" y="0"/>
                  </a:moveTo>
                  <a:lnTo>
                    <a:pt x="163272" y="5596"/>
                  </a:lnTo>
                  <a:lnTo>
                    <a:pt x="118687" y="21535"/>
                  </a:lnTo>
                  <a:lnTo>
                    <a:pt x="79354" y="46546"/>
                  </a:lnTo>
                  <a:lnTo>
                    <a:pt x="46546" y="79354"/>
                  </a:lnTo>
                  <a:lnTo>
                    <a:pt x="21535" y="118687"/>
                  </a:lnTo>
                  <a:lnTo>
                    <a:pt x="5596" y="163272"/>
                  </a:lnTo>
                  <a:lnTo>
                    <a:pt x="0" y="211835"/>
                  </a:lnTo>
                  <a:lnTo>
                    <a:pt x="5596" y="260399"/>
                  </a:lnTo>
                  <a:lnTo>
                    <a:pt x="21535" y="304984"/>
                  </a:lnTo>
                  <a:lnTo>
                    <a:pt x="46546" y="344317"/>
                  </a:lnTo>
                  <a:lnTo>
                    <a:pt x="79354" y="377125"/>
                  </a:lnTo>
                  <a:lnTo>
                    <a:pt x="118687" y="402136"/>
                  </a:lnTo>
                  <a:lnTo>
                    <a:pt x="163272" y="418075"/>
                  </a:lnTo>
                  <a:lnTo>
                    <a:pt x="211836" y="423671"/>
                  </a:lnTo>
                  <a:lnTo>
                    <a:pt x="260399" y="418075"/>
                  </a:lnTo>
                  <a:lnTo>
                    <a:pt x="304984" y="402136"/>
                  </a:lnTo>
                  <a:lnTo>
                    <a:pt x="344317" y="377125"/>
                  </a:lnTo>
                  <a:lnTo>
                    <a:pt x="377125" y="344317"/>
                  </a:lnTo>
                  <a:lnTo>
                    <a:pt x="402136" y="304984"/>
                  </a:lnTo>
                  <a:lnTo>
                    <a:pt x="418075" y="260399"/>
                  </a:lnTo>
                  <a:lnTo>
                    <a:pt x="423672" y="211835"/>
                  </a:lnTo>
                  <a:lnTo>
                    <a:pt x="418075" y="163272"/>
                  </a:lnTo>
                  <a:lnTo>
                    <a:pt x="402136" y="118687"/>
                  </a:lnTo>
                  <a:lnTo>
                    <a:pt x="377125" y="79354"/>
                  </a:lnTo>
                  <a:lnTo>
                    <a:pt x="344317" y="46546"/>
                  </a:lnTo>
                  <a:lnTo>
                    <a:pt x="304984" y="21535"/>
                  </a:lnTo>
                  <a:lnTo>
                    <a:pt x="260399" y="5596"/>
                  </a:lnTo>
                  <a:lnTo>
                    <a:pt x="211836" y="0"/>
                  </a:lnTo>
                  <a:close/>
                </a:path>
              </a:pathLst>
            </a:custGeom>
            <a:solidFill>
              <a:srgbClr val="9BBA58">
                <a:alpha val="36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35380" y="2065020"/>
              <a:ext cx="306705" cy="306705"/>
            </a:xfrm>
            <a:custGeom>
              <a:avLst/>
              <a:gdLst/>
              <a:ahLst/>
              <a:cxnLst/>
              <a:rect l="l" t="t" r="r" b="b"/>
              <a:pathLst>
                <a:path w="306705" h="306705">
                  <a:moveTo>
                    <a:pt x="153161" y="0"/>
                  </a:moveTo>
                  <a:lnTo>
                    <a:pt x="104748" y="7808"/>
                  </a:lnTo>
                  <a:lnTo>
                    <a:pt x="62704" y="29553"/>
                  </a:lnTo>
                  <a:lnTo>
                    <a:pt x="29549" y="62709"/>
                  </a:lnTo>
                  <a:lnTo>
                    <a:pt x="7807" y="104753"/>
                  </a:lnTo>
                  <a:lnTo>
                    <a:pt x="0" y="153162"/>
                  </a:lnTo>
                  <a:lnTo>
                    <a:pt x="7807" y="201570"/>
                  </a:lnTo>
                  <a:lnTo>
                    <a:pt x="29549" y="243614"/>
                  </a:lnTo>
                  <a:lnTo>
                    <a:pt x="62704" y="276770"/>
                  </a:lnTo>
                  <a:lnTo>
                    <a:pt x="104748" y="298515"/>
                  </a:lnTo>
                  <a:lnTo>
                    <a:pt x="153161" y="306324"/>
                  </a:lnTo>
                  <a:lnTo>
                    <a:pt x="201570" y="298515"/>
                  </a:lnTo>
                  <a:lnTo>
                    <a:pt x="243614" y="276770"/>
                  </a:lnTo>
                  <a:lnTo>
                    <a:pt x="276770" y="243614"/>
                  </a:lnTo>
                  <a:lnTo>
                    <a:pt x="298515" y="201570"/>
                  </a:lnTo>
                  <a:lnTo>
                    <a:pt x="306323" y="153162"/>
                  </a:lnTo>
                  <a:lnTo>
                    <a:pt x="298515" y="104753"/>
                  </a:lnTo>
                  <a:lnTo>
                    <a:pt x="276770" y="62709"/>
                  </a:lnTo>
                  <a:lnTo>
                    <a:pt x="243614" y="29553"/>
                  </a:lnTo>
                  <a:lnTo>
                    <a:pt x="201570" y="7808"/>
                  </a:lnTo>
                  <a:lnTo>
                    <a:pt x="153161" y="0"/>
                  </a:lnTo>
                  <a:close/>
                </a:path>
              </a:pathLst>
            </a:custGeom>
            <a:solidFill>
              <a:srgbClr val="4F81BC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02168" y="2065020"/>
              <a:ext cx="424180" cy="424180"/>
            </a:xfrm>
            <a:custGeom>
              <a:avLst/>
              <a:gdLst/>
              <a:ahLst/>
              <a:cxnLst/>
              <a:rect l="l" t="t" r="r" b="b"/>
              <a:pathLst>
                <a:path w="424179" h="424180">
                  <a:moveTo>
                    <a:pt x="211835" y="0"/>
                  </a:moveTo>
                  <a:lnTo>
                    <a:pt x="163272" y="5596"/>
                  </a:lnTo>
                  <a:lnTo>
                    <a:pt x="118687" y="21535"/>
                  </a:lnTo>
                  <a:lnTo>
                    <a:pt x="79354" y="46546"/>
                  </a:lnTo>
                  <a:lnTo>
                    <a:pt x="46546" y="79354"/>
                  </a:lnTo>
                  <a:lnTo>
                    <a:pt x="21535" y="118687"/>
                  </a:lnTo>
                  <a:lnTo>
                    <a:pt x="5596" y="163272"/>
                  </a:lnTo>
                  <a:lnTo>
                    <a:pt x="0" y="211836"/>
                  </a:lnTo>
                  <a:lnTo>
                    <a:pt x="5596" y="260399"/>
                  </a:lnTo>
                  <a:lnTo>
                    <a:pt x="21535" y="304984"/>
                  </a:lnTo>
                  <a:lnTo>
                    <a:pt x="46546" y="344317"/>
                  </a:lnTo>
                  <a:lnTo>
                    <a:pt x="79354" y="377125"/>
                  </a:lnTo>
                  <a:lnTo>
                    <a:pt x="118687" y="402136"/>
                  </a:lnTo>
                  <a:lnTo>
                    <a:pt x="163272" y="418075"/>
                  </a:lnTo>
                  <a:lnTo>
                    <a:pt x="211835" y="423672"/>
                  </a:lnTo>
                  <a:lnTo>
                    <a:pt x="260399" y="418075"/>
                  </a:lnTo>
                  <a:lnTo>
                    <a:pt x="304984" y="402136"/>
                  </a:lnTo>
                  <a:lnTo>
                    <a:pt x="344317" y="377125"/>
                  </a:lnTo>
                  <a:lnTo>
                    <a:pt x="377125" y="344317"/>
                  </a:lnTo>
                  <a:lnTo>
                    <a:pt x="402136" y="304984"/>
                  </a:lnTo>
                  <a:lnTo>
                    <a:pt x="418075" y="260399"/>
                  </a:lnTo>
                  <a:lnTo>
                    <a:pt x="423672" y="211836"/>
                  </a:lnTo>
                  <a:lnTo>
                    <a:pt x="418075" y="163272"/>
                  </a:lnTo>
                  <a:lnTo>
                    <a:pt x="402136" y="118687"/>
                  </a:lnTo>
                  <a:lnTo>
                    <a:pt x="377125" y="79354"/>
                  </a:lnTo>
                  <a:lnTo>
                    <a:pt x="344317" y="46546"/>
                  </a:lnTo>
                  <a:lnTo>
                    <a:pt x="304984" y="21535"/>
                  </a:lnTo>
                  <a:lnTo>
                    <a:pt x="260399" y="5596"/>
                  </a:lnTo>
                  <a:lnTo>
                    <a:pt x="211835" y="0"/>
                  </a:lnTo>
                  <a:close/>
                </a:path>
              </a:pathLst>
            </a:custGeom>
            <a:solidFill>
              <a:srgbClr val="9BBA58">
                <a:alpha val="5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22859" y="1499952"/>
              <a:ext cx="439420" cy="439420"/>
            </a:xfrm>
            <a:custGeom>
              <a:avLst/>
              <a:gdLst/>
              <a:ahLst/>
              <a:cxnLst/>
              <a:rect l="l" t="t" r="r" b="b"/>
              <a:pathLst>
                <a:path w="439419" h="439419">
                  <a:moveTo>
                    <a:pt x="213480" y="0"/>
                  </a:moveTo>
                  <a:lnTo>
                    <a:pt x="169365" y="5759"/>
                  </a:lnTo>
                  <a:lnTo>
                    <a:pt x="127319" y="20203"/>
                  </a:lnTo>
                  <a:lnTo>
                    <a:pt x="90126" y="42063"/>
                  </a:lnTo>
                  <a:lnTo>
                    <a:pt x="58444" y="70278"/>
                  </a:lnTo>
                  <a:lnTo>
                    <a:pt x="32932" y="103787"/>
                  </a:lnTo>
                  <a:lnTo>
                    <a:pt x="14249" y="141529"/>
                  </a:lnTo>
                  <a:lnTo>
                    <a:pt x="3051" y="182442"/>
                  </a:lnTo>
                  <a:lnTo>
                    <a:pt x="0" y="225465"/>
                  </a:lnTo>
                  <a:lnTo>
                    <a:pt x="5751" y="269538"/>
                  </a:lnTo>
                  <a:lnTo>
                    <a:pt x="20193" y="311618"/>
                  </a:lnTo>
                  <a:lnTo>
                    <a:pt x="42056" y="348837"/>
                  </a:lnTo>
                  <a:lnTo>
                    <a:pt x="70277" y="380538"/>
                  </a:lnTo>
                  <a:lnTo>
                    <a:pt x="103793" y="406063"/>
                  </a:lnTo>
                  <a:lnTo>
                    <a:pt x="141543" y="424753"/>
                  </a:lnTo>
                  <a:lnTo>
                    <a:pt x="182464" y="435952"/>
                  </a:lnTo>
                  <a:lnTo>
                    <a:pt x="225493" y="439000"/>
                  </a:lnTo>
                  <a:lnTo>
                    <a:pt x="269568" y="433241"/>
                  </a:lnTo>
                  <a:lnTo>
                    <a:pt x="311643" y="418797"/>
                  </a:lnTo>
                  <a:lnTo>
                    <a:pt x="348850" y="396935"/>
                  </a:lnTo>
                  <a:lnTo>
                    <a:pt x="380535" y="368715"/>
                  </a:lnTo>
                  <a:lnTo>
                    <a:pt x="406045" y="335197"/>
                  </a:lnTo>
                  <a:lnTo>
                    <a:pt x="424728" y="297440"/>
                  </a:lnTo>
                  <a:lnTo>
                    <a:pt x="435928" y="256505"/>
                  </a:lnTo>
                  <a:lnTo>
                    <a:pt x="438994" y="213450"/>
                  </a:lnTo>
                  <a:lnTo>
                    <a:pt x="433271" y="169335"/>
                  </a:lnTo>
                  <a:lnTo>
                    <a:pt x="418827" y="127297"/>
                  </a:lnTo>
                  <a:lnTo>
                    <a:pt x="396965" y="90109"/>
                  </a:lnTo>
                  <a:lnTo>
                    <a:pt x="368745" y="58430"/>
                  </a:lnTo>
                  <a:lnTo>
                    <a:pt x="335227" y="32921"/>
                  </a:lnTo>
                  <a:lnTo>
                    <a:pt x="297470" y="14240"/>
                  </a:lnTo>
                  <a:lnTo>
                    <a:pt x="256535" y="3046"/>
                  </a:lnTo>
                  <a:lnTo>
                    <a:pt x="213480" y="0"/>
                  </a:lnTo>
                  <a:close/>
                </a:path>
              </a:pathLst>
            </a:custGeom>
            <a:solidFill>
              <a:srgbClr val="4AACC5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429000" y="1981199"/>
            <a:ext cx="541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rgbClr val="00B0F0"/>
                </a:solidFill>
              </a:rPr>
              <a:t>谢   谢！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78891"/>
              <a:ext cx="2142743" cy="28803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45907" y="1028699"/>
              <a:ext cx="970788" cy="9525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27255" y="1314331"/>
              <a:ext cx="342265" cy="342265"/>
            </a:xfrm>
            <a:custGeom>
              <a:avLst/>
              <a:gdLst/>
              <a:ahLst/>
              <a:cxnLst/>
              <a:rect l="l" t="t" r="r" b="b"/>
              <a:pathLst>
                <a:path w="342265" h="342264">
                  <a:moveTo>
                    <a:pt x="177641" y="0"/>
                  </a:moveTo>
                  <a:lnTo>
                    <a:pt x="131962" y="4436"/>
                  </a:lnTo>
                  <a:lnTo>
                    <a:pt x="89074" y="20778"/>
                  </a:lnTo>
                  <a:lnTo>
                    <a:pt x="53218" y="46906"/>
                  </a:lnTo>
                  <a:lnTo>
                    <a:pt x="25610" y="80859"/>
                  </a:lnTo>
                  <a:lnTo>
                    <a:pt x="7465" y="120674"/>
                  </a:lnTo>
                  <a:lnTo>
                    <a:pt x="0" y="164392"/>
                  </a:lnTo>
                  <a:lnTo>
                    <a:pt x="4429" y="210049"/>
                  </a:lnTo>
                  <a:lnTo>
                    <a:pt x="20754" y="252964"/>
                  </a:lnTo>
                  <a:lnTo>
                    <a:pt x="46871" y="288827"/>
                  </a:lnTo>
                  <a:lnTo>
                    <a:pt x="80818" y="316428"/>
                  </a:lnTo>
                  <a:lnTo>
                    <a:pt x="120636" y="334556"/>
                  </a:lnTo>
                  <a:lnTo>
                    <a:pt x="164364" y="342003"/>
                  </a:lnTo>
                  <a:lnTo>
                    <a:pt x="210042" y="337557"/>
                  </a:lnTo>
                  <a:lnTo>
                    <a:pt x="252932" y="321268"/>
                  </a:lnTo>
                  <a:lnTo>
                    <a:pt x="288790" y="295172"/>
                  </a:lnTo>
                  <a:lnTo>
                    <a:pt x="316401" y="261230"/>
                  </a:lnTo>
                  <a:lnTo>
                    <a:pt x="334549" y="221404"/>
                  </a:lnTo>
                  <a:lnTo>
                    <a:pt x="342017" y="177655"/>
                  </a:lnTo>
                  <a:lnTo>
                    <a:pt x="337588" y="131944"/>
                  </a:lnTo>
                  <a:lnTo>
                    <a:pt x="321258" y="89074"/>
                  </a:lnTo>
                  <a:lnTo>
                    <a:pt x="295138" y="53223"/>
                  </a:lnTo>
                  <a:lnTo>
                    <a:pt x="261188" y="25614"/>
                  </a:lnTo>
                  <a:lnTo>
                    <a:pt x="221369" y="7465"/>
                  </a:lnTo>
                  <a:lnTo>
                    <a:pt x="177641" y="0"/>
                  </a:lnTo>
                  <a:close/>
                </a:path>
              </a:pathLst>
            </a:custGeom>
            <a:solidFill>
              <a:srgbClr val="F79546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68895" y="3342132"/>
              <a:ext cx="243839" cy="24231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31647" y="918972"/>
              <a:ext cx="323215" cy="323215"/>
            </a:xfrm>
            <a:custGeom>
              <a:avLst/>
              <a:gdLst/>
              <a:ahLst/>
              <a:cxnLst/>
              <a:rect l="l" t="t" r="r" b="b"/>
              <a:pathLst>
                <a:path w="323215" h="323215">
                  <a:moveTo>
                    <a:pt x="161544" y="0"/>
                  </a:moveTo>
                  <a:lnTo>
                    <a:pt x="118599" y="5766"/>
                  </a:lnTo>
                  <a:lnTo>
                    <a:pt x="80009" y="22041"/>
                  </a:lnTo>
                  <a:lnTo>
                    <a:pt x="47315" y="47291"/>
                  </a:lnTo>
                  <a:lnTo>
                    <a:pt x="22055" y="79981"/>
                  </a:lnTo>
                  <a:lnTo>
                    <a:pt x="5770" y="118577"/>
                  </a:lnTo>
                  <a:lnTo>
                    <a:pt x="0" y="161543"/>
                  </a:lnTo>
                  <a:lnTo>
                    <a:pt x="5770" y="204510"/>
                  </a:lnTo>
                  <a:lnTo>
                    <a:pt x="22055" y="243106"/>
                  </a:lnTo>
                  <a:lnTo>
                    <a:pt x="47315" y="275796"/>
                  </a:lnTo>
                  <a:lnTo>
                    <a:pt x="80010" y="301046"/>
                  </a:lnTo>
                  <a:lnTo>
                    <a:pt x="118599" y="317321"/>
                  </a:lnTo>
                  <a:lnTo>
                    <a:pt x="161544" y="323088"/>
                  </a:lnTo>
                  <a:lnTo>
                    <a:pt x="204488" y="317321"/>
                  </a:lnTo>
                  <a:lnTo>
                    <a:pt x="243077" y="301046"/>
                  </a:lnTo>
                  <a:lnTo>
                    <a:pt x="275772" y="275796"/>
                  </a:lnTo>
                  <a:lnTo>
                    <a:pt x="301032" y="243106"/>
                  </a:lnTo>
                  <a:lnTo>
                    <a:pt x="317317" y="204510"/>
                  </a:lnTo>
                  <a:lnTo>
                    <a:pt x="323088" y="161543"/>
                  </a:lnTo>
                  <a:lnTo>
                    <a:pt x="317317" y="118577"/>
                  </a:lnTo>
                  <a:lnTo>
                    <a:pt x="301032" y="79981"/>
                  </a:lnTo>
                  <a:lnTo>
                    <a:pt x="275772" y="47291"/>
                  </a:lnTo>
                  <a:lnTo>
                    <a:pt x="243078" y="22041"/>
                  </a:lnTo>
                  <a:lnTo>
                    <a:pt x="204488" y="5766"/>
                  </a:lnTo>
                  <a:lnTo>
                    <a:pt x="161544" y="0"/>
                  </a:lnTo>
                  <a:close/>
                </a:path>
              </a:pathLst>
            </a:custGeom>
            <a:solidFill>
              <a:srgbClr val="C0504D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91639" y="1994916"/>
              <a:ext cx="424180" cy="424180"/>
            </a:xfrm>
            <a:custGeom>
              <a:avLst/>
              <a:gdLst/>
              <a:ahLst/>
              <a:cxnLst/>
              <a:rect l="l" t="t" r="r" b="b"/>
              <a:pathLst>
                <a:path w="424180" h="424180">
                  <a:moveTo>
                    <a:pt x="211836" y="0"/>
                  </a:moveTo>
                  <a:lnTo>
                    <a:pt x="163272" y="5596"/>
                  </a:lnTo>
                  <a:lnTo>
                    <a:pt x="118687" y="21535"/>
                  </a:lnTo>
                  <a:lnTo>
                    <a:pt x="79354" y="46546"/>
                  </a:lnTo>
                  <a:lnTo>
                    <a:pt x="46546" y="79354"/>
                  </a:lnTo>
                  <a:lnTo>
                    <a:pt x="21535" y="118687"/>
                  </a:lnTo>
                  <a:lnTo>
                    <a:pt x="5596" y="163272"/>
                  </a:lnTo>
                  <a:lnTo>
                    <a:pt x="0" y="211835"/>
                  </a:lnTo>
                  <a:lnTo>
                    <a:pt x="5596" y="260399"/>
                  </a:lnTo>
                  <a:lnTo>
                    <a:pt x="21535" y="304984"/>
                  </a:lnTo>
                  <a:lnTo>
                    <a:pt x="46546" y="344317"/>
                  </a:lnTo>
                  <a:lnTo>
                    <a:pt x="79354" y="377125"/>
                  </a:lnTo>
                  <a:lnTo>
                    <a:pt x="118687" y="402136"/>
                  </a:lnTo>
                  <a:lnTo>
                    <a:pt x="163272" y="418075"/>
                  </a:lnTo>
                  <a:lnTo>
                    <a:pt x="211836" y="423671"/>
                  </a:lnTo>
                  <a:lnTo>
                    <a:pt x="260399" y="418075"/>
                  </a:lnTo>
                  <a:lnTo>
                    <a:pt x="304984" y="402136"/>
                  </a:lnTo>
                  <a:lnTo>
                    <a:pt x="344317" y="377125"/>
                  </a:lnTo>
                  <a:lnTo>
                    <a:pt x="377125" y="344317"/>
                  </a:lnTo>
                  <a:lnTo>
                    <a:pt x="402136" y="304984"/>
                  </a:lnTo>
                  <a:lnTo>
                    <a:pt x="418075" y="260399"/>
                  </a:lnTo>
                  <a:lnTo>
                    <a:pt x="423672" y="211835"/>
                  </a:lnTo>
                  <a:lnTo>
                    <a:pt x="418075" y="163272"/>
                  </a:lnTo>
                  <a:lnTo>
                    <a:pt x="402136" y="118687"/>
                  </a:lnTo>
                  <a:lnTo>
                    <a:pt x="377125" y="79354"/>
                  </a:lnTo>
                  <a:lnTo>
                    <a:pt x="344317" y="46546"/>
                  </a:lnTo>
                  <a:lnTo>
                    <a:pt x="304984" y="21535"/>
                  </a:lnTo>
                  <a:lnTo>
                    <a:pt x="260399" y="5596"/>
                  </a:lnTo>
                  <a:lnTo>
                    <a:pt x="211836" y="0"/>
                  </a:lnTo>
                  <a:close/>
                </a:path>
              </a:pathLst>
            </a:custGeom>
            <a:solidFill>
              <a:srgbClr val="9BBA58">
                <a:alpha val="36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35380" y="2065020"/>
              <a:ext cx="306705" cy="306705"/>
            </a:xfrm>
            <a:custGeom>
              <a:avLst/>
              <a:gdLst/>
              <a:ahLst/>
              <a:cxnLst/>
              <a:rect l="l" t="t" r="r" b="b"/>
              <a:pathLst>
                <a:path w="306705" h="306705">
                  <a:moveTo>
                    <a:pt x="153161" y="0"/>
                  </a:moveTo>
                  <a:lnTo>
                    <a:pt x="104748" y="7808"/>
                  </a:lnTo>
                  <a:lnTo>
                    <a:pt x="62704" y="29553"/>
                  </a:lnTo>
                  <a:lnTo>
                    <a:pt x="29549" y="62709"/>
                  </a:lnTo>
                  <a:lnTo>
                    <a:pt x="7807" y="104753"/>
                  </a:lnTo>
                  <a:lnTo>
                    <a:pt x="0" y="153162"/>
                  </a:lnTo>
                  <a:lnTo>
                    <a:pt x="7807" y="201570"/>
                  </a:lnTo>
                  <a:lnTo>
                    <a:pt x="29549" y="243614"/>
                  </a:lnTo>
                  <a:lnTo>
                    <a:pt x="62704" y="276770"/>
                  </a:lnTo>
                  <a:lnTo>
                    <a:pt x="104748" y="298515"/>
                  </a:lnTo>
                  <a:lnTo>
                    <a:pt x="153161" y="306324"/>
                  </a:lnTo>
                  <a:lnTo>
                    <a:pt x="201570" y="298515"/>
                  </a:lnTo>
                  <a:lnTo>
                    <a:pt x="243614" y="276770"/>
                  </a:lnTo>
                  <a:lnTo>
                    <a:pt x="276770" y="243614"/>
                  </a:lnTo>
                  <a:lnTo>
                    <a:pt x="298515" y="201570"/>
                  </a:lnTo>
                  <a:lnTo>
                    <a:pt x="306323" y="153162"/>
                  </a:lnTo>
                  <a:lnTo>
                    <a:pt x="298515" y="104753"/>
                  </a:lnTo>
                  <a:lnTo>
                    <a:pt x="276770" y="62709"/>
                  </a:lnTo>
                  <a:lnTo>
                    <a:pt x="243614" y="29553"/>
                  </a:lnTo>
                  <a:lnTo>
                    <a:pt x="201570" y="7808"/>
                  </a:lnTo>
                  <a:lnTo>
                    <a:pt x="153161" y="0"/>
                  </a:lnTo>
                  <a:close/>
                </a:path>
              </a:pathLst>
            </a:custGeom>
            <a:solidFill>
              <a:srgbClr val="4F81BC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02168" y="2065020"/>
              <a:ext cx="424180" cy="424180"/>
            </a:xfrm>
            <a:custGeom>
              <a:avLst/>
              <a:gdLst/>
              <a:ahLst/>
              <a:cxnLst/>
              <a:rect l="l" t="t" r="r" b="b"/>
              <a:pathLst>
                <a:path w="424179" h="424180">
                  <a:moveTo>
                    <a:pt x="211835" y="0"/>
                  </a:moveTo>
                  <a:lnTo>
                    <a:pt x="163272" y="5596"/>
                  </a:lnTo>
                  <a:lnTo>
                    <a:pt x="118687" y="21535"/>
                  </a:lnTo>
                  <a:lnTo>
                    <a:pt x="79354" y="46546"/>
                  </a:lnTo>
                  <a:lnTo>
                    <a:pt x="46546" y="79354"/>
                  </a:lnTo>
                  <a:lnTo>
                    <a:pt x="21535" y="118687"/>
                  </a:lnTo>
                  <a:lnTo>
                    <a:pt x="5596" y="163272"/>
                  </a:lnTo>
                  <a:lnTo>
                    <a:pt x="0" y="211836"/>
                  </a:lnTo>
                  <a:lnTo>
                    <a:pt x="5596" y="260399"/>
                  </a:lnTo>
                  <a:lnTo>
                    <a:pt x="21535" y="304984"/>
                  </a:lnTo>
                  <a:lnTo>
                    <a:pt x="46546" y="344317"/>
                  </a:lnTo>
                  <a:lnTo>
                    <a:pt x="79354" y="377125"/>
                  </a:lnTo>
                  <a:lnTo>
                    <a:pt x="118687" y="402136"/>
                  </a:lnTo>
                  <a:lnTo>
                    <a:pt x="163272" y="418075"/>
                  </a:lnTo>
                  <a:lnTo>
                    <a:pt x="211835" y="423672"/>
                  </a:lnTo>
                  <a:lnTo>
                    <a:pt x="260399" y="418075"/>
                  </a:lnTo>
                  <a:lnTo>
                    <a:pt x="304984" y="402136"/>
                  </a:lnTo>
                  <a:lnTo>
                    <a:pt x="344317" y="377125"/>
                  </a:lnTo>
                  <a:lnTo>
                    <a:pt x="377125" y="344317"/>
                  </a:lnTo>
                  <a:lnTo>
                    <a:pt x="402136" y="304984"/>
                  </a:lnTo>
                  <a:lnTo>
                    <a:pt x="418075" y="260399"/>
                  </a:lnTo>
                  <a:lnTo>
                    <a:pt x="423672" y="211836"/>
                  </a:lnTo>
                  <a:lnTo>
                    <a:pt x="418075" y="163272"/>
                  </a:lnTo>
                  <a:lnTo>
                    <a:pt x="402136" y="118687"/>
                  </a:lnTo>
                  <a:lnTo>
                    <a:pt x="377125" y="79354"/>
                  </a:lnTo>
                  <a:lnTo>
                    <a:pt x="344317" y="46546"/>
                  </a:lnTo>
                  <a:lnTo>
                    <a:pt x="304984" y="21535"/>
                  </a:lnTo>
                  <a:lnTo>
                    <a:pt x="260399" y="5596"/>
                  </a:lnTo>
                  <a:lnTo>
                    <a:pt x="211835" y="0"/>
                  </a:lnTo>
                  <a:close/>
                </a:path>
              </a:pathLst>
            </a:custGeom>
            <a:solidFill>
              <a:srgbClr val="9BBA58">
                <a:alpha val="5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22859" y="1499952"/>
              <a:ext cx="439420" cy="439420"/>
            </a:xfrm>
            <a:custGeom>
              <a:avLst/>
              <a:gdLst/>
              <a:ahLst/>
              <a:cxnLst/>
              <a:rect l="l" t="t" r="r" b="b"/>
              <a:pathLst>
                <a:path w="439419" h="439419">
                  <a:moveTo>
                    <a:pt x="213480" y="0"/>
                  </a:moveTo>
                  <a:lnTo>
                    <a:pt x="169365" y="5759"/>
                  </a:lnTo>
                  <a:lnTo>
                    <a:pt x="127319" y="20203"/>
                  </a:lnTo>
                  <a:lnTo>
                    <a:pt x="90126" y="42063"/>
                  </a:lnTo>
                  <a:lnTo>
                    <a:pt x="58444" y="70278"/>
                  </a:lnTo>
                  <a:lnTo>
                    <a:pt x="32932" y="103787"/>
                  </a:lnTo>
                  <a:lnTo>
                    <a:pt x="14249" y="141529"/>
                  </a:lnTo>
                  <a:lnTo>
                    <a:pt x="3051" y="182442"/>
                  </a:lnTo>
                  <a:lnTo>
                    <a:pt x="0" y="225465"/>
                  </a:lnTo>
                  <a:lnTo>
                    <a:pt x="5751" y="269538"/>
                  </a:lnTo>
                  <a:lnTo>
                    <a:pt x="20193" y="311618"/>
                  </a:lnTo>
                  <a:lnTo>
                    <a:pt x="42056" y="348837"/>
                  </a:lnTo>
                  <a:lnTo>
                    <a:pt x="70277" y="380538"/>
                  </a:lnTo>
                  <a:lnTo>
                    <a:pt x="103793" y="406063"/>
                  </a:lnTo>
                  <a:lnTo>
                    <a:pt x="141543" y="424753"/>
                  </a:lnTo>
                  <a:lnTo>
                    <a:pt x="182464" y="435952"/>
                  </a:lnTo>
                  <a:lnTo>
                    <a:pt x="225493" y="439000"/>
                  </a:lnTo>
                  <a:lnTo>
                    <a:pt x="269568" y="433241"/>
                  </a:lnTo>
                  <a:lnTo>
                    <a:pt x="311643" y="418797"/>
                  </a:lnTo>
                  <a:lnTo>
                    <a:pt x="348850" y="396935"/>
                  </a:lnTo>
                  <a:lnTo>
                    <a:pt x="380535" y="368715"/>
                  </a:lnTo>
                  <a:lnTo>
                    <a:pt x="406045" y="335197"/>
                  </a:lnTo>
                  <a:lnTo>
                    <a:pt x="424728" y="297440"/>
                  </a:lnTo>
                  <a:lnTo>
                    <a:pt x="435928" y="256505"/>
                  </a:lnTo>
                  <a:lnTo>
                    <a:pt x="438994" y="213450"/>
                  </a:lnTo>
                  <a:lnTo>
                    <a:pt x="433271" y="169335"/>
                  </a:lnTo>
                  <a:lnTo>
                    <a:pt x="418827" y="127297"/>
                  </a:lnTo>
                  <a:lnTo>
                    <a:pt x="396965" y="90109"/>
                  </a:lnTo>
                  <a:lnTo>
                    <a:pt x="368745" y="58430"/>
                  </a:lnTo>
                  <a:lnTo>
                    <a:pt x="335227" y="32921"/>
                  </a:lnTo>
                  <a:lnTo>
                    <a:pt x="297470" y="14240"/>
                  </a:lnTo>
                  <a:lnTo>
                    <a:pt x="256535" y="3046"/>
                  </a:lnTo>
                  <a:lnTo>
                    <a:pt x="213480" y="0"/>
                  </a:lnTo>
                  <a:close/>
                </a:path>
              </a:pathLst>
            </a:custGeom>
            <a:solidFill>
              <a:srgbClr val="4AACC5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243710" y="157966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思考：空气有浮力吗？</a:t>
            </a:r>
            <a:endParaRPr lang="en-US" altLang="zh-CN" sz="3600" dirty="0"/>
          </a:p>
        </p:txBody>
      </p:sp>
    </p:spTree>
    <p:extLst>
      <p:ext uri="{BB962C8B-B14F-4D97-AF65-F5344CB8AC3E}">
        <p14:creationId xmlns:p14="http://schemas.microsoft.com/office/powerpoint/2010/main" val="2800011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78891"/>
              <a:ext cx="2142743" cy="28803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45907" y="1028699"/>
              <a:ext cx="970788" cy="9525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27255" y="1314331"/>
              <a:ext cx="342265" cy="342265"/>
            </a:xfrm>
            <a:custGeom>
              <a:avLst/>
              <a:gdLst/>
              <a:ahLst/>
              <a:cxnLst/>
              <a:rect l="l" t="t" r="r" b="b"/>
              <a:pathLst>
                <a:path w="342265" h="342264">
                  <a:moveTo>
                    <a:pt x="177641" y="0"/>
                  </a:moveTo>
                  <a:lnTo>
                    <a:pt x="131962" y="4436"/>
                  </a:lnTo>
                  <a:lnTo>
                    <a:pt x="89074" y="20778"/>
                  </a:lnTo>
                  <a:lnTo>
                    <a:pt x="53218" y="46906"/>
                  </a:lnTo>
                  <a:lnTo>
                    <a:pt x="25610" y="80859"/>
                  </a:lnTo>
                  <a:lnTo>
                    <a:pt x="7465" y="120674"/>
                  </a:lnTo>
                  <a:lnTo>
                    <a:pt x="0" y="164392"/>
                  </a:lnTo>
                  <a:lnTo>
                    <a:pt x="4429" y="210049"/>
                  </a:lnTo>
                  <a:lnTo>
                    <a:pt x="20754" y="252964"/>
                  </a:lnTo>
                  <a:lnTo>
                    <a:pt x="46871" y="288827"/>
                  </a:lnTo>
                  <a:lnTo>
                    <a:pt x="80818" y="316428"/>
                  </a:lnTo>
                  <a:lnTo>
                    <a:pt x="120636" y="334556"/>
                  </a:lnTo>
                  <a:lnTo>
                    <a:pt x="164364" y="342003"/>
                  </a:lnTo>
                  <a:lnTo>
                    <a:pt x="210042" y="337557"/>
                  </a:lnTo>
                  <a:lnTo>
                    <a:pt x="252932" y="321268"/>
                  </a:lnTo>
                  <a:lnTo>
                    <a:pt x="288790" y="295172"/>
                  </a:lnTo>
                  <a:lnTo>
                    <a:pt x="316401" y="261230"/>
                  </a:lnTo>
                  <a:lnTo>
                    <a:pt x="334549" y="221404"/>
                  </a:lnTo>
                  <a:lnTo>
                    <a:pt x="342017" y="177655"/>
                  </a:lnTo>
                  <a:lnTo>
                    <a:pt x="337588" y="131944"/>
                  </a:lnTo>
                  <a:lnTo>
                    <a:pt x="321258" y="89074"/>
                  </a:lnTo>
                  <a:lnTo>
                    <a:pt x="295138" y="53223"/>
                  </a:lnTo>
                  <a:lnTo>
                    <a:pt x="261188" y="25614"/>
                  </a:lnTo>
                  <a:lnTo>
                    <a:pt x="221369" y="7465"/>
                  </a:lnTo>
                  <a:lnTo>
                    <a:pt x="177641" y="0"/>
                  </a:lnTo>
                  <a:close/>
                </a:path>
              </a:pathLst>
            </a:custGeom>
            <a:solidFill>
              <a:srgbClr val="F79546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68895" y="3342132"/>
              <a:ext cx="243839" cy="24231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31647" y="918972"/>
              <a:ext cx="323215" cy="323215"/>
            </a:xfrm>
            <a:custGeom>
              <a:avLst/>
              <a:gdLst/>
              <a:ahLst/>
              <a:cxnLst/>
              <a:rect l="l" t="t" r="r" b="b"/>
              <a:pathLst>
                <a:path w="323215" h="323215">
                  <a:moveTo>
                    <a:pt x="161544" y="0"/>
                  </a:moveTo>
                  <a:lnTo>
                    <a:pt x="118599" y="5766"/>
                  </a:lnTo>
                  <a:lnTo>
                    <a:pt x="80009" y="22041"/>
                  </a:lnTo>
                  <a:lnTo>
                    <a:pt x="47315" y="47291"/>
                  </a:lnTo>
                  <a:lnTo>
                    <a:pt x="22055" y="79981"/>
                  </a:lnTo>
                  <a:lnTo>
                    <a:pt x="5770" y="118577"/>
                  </a:lnTo>
                  <a:lnTo>
                    <a:pt x="0" y="161543"/>
                  </a:lnTo>
                  <a:lnTo>
                    <a:pt x="5770" y="204510"/>
                  </a:lnTo>
                  <a:lnTo>
                    <a:pt x="22055" y="243106"/>
                  </a:lnTo>
                  <a:lnTo>
                    <a:pt x="47315" y="275796"/>
                  </a:lnTo>
                  <a:lnTo>
                    <a:pt x="80010" y="301046"/>
                  </a:lnTo>
                  <a:lnTo>
                    <a:pt x="118599" y="317321"/>
                  </a:lnTo>
                  <a:lnTo>
                    <a:pt x="161544" y="323088"/>
                  </a:lnTo>
                  <a:lnTo>
                    <a:pt x="204488" y="317321"/>
                  </a:lnTo>
                  <a:lnTo>
                    <a:pt x="243077" y="301046"/>
                  </a:lnTo>
                  <a:lnTo>
                    <a:pt x="275772" y="275796"/>
                  </a:lnTo>
                  <a:lnTo>
                    <a:pt x="301032" y="243106"/>
                  </a:lnTo>
                  <a:lnTo>
                    <a:pt x="317317" y="204510"/>
                  </a:lnTo>
                  <a:lnTo>
                    <a:pt x="323088" y="161543"/>
                  </a:lnTo>
                  <a:lnTo>
                    <a:pt x="317317" y="118577"/>
                  </a:lnTo>
                  <a:lnTo>
                    <a:pt x="301032" y="79981"/>
                  </a:lnTo>
                  <a:lnTo>
                    <a:pt x="275772" y="47291"/>
                  </a:lnTo>
                  <a:lnTo>
                    <a:pt x="243078" y="22041"/>
                  </a:lnTo>
                  <a:lnTo>
                    <a:pt x="204488" y="5766"/>
                  </a:lnTo>
                  <a:lnTo>
                    <a:pt x="161544" y="0"/>
                  </a:lnTo>
                  <a:close/>
                </a:path>
              </a:pathLst>
            </a:custGeom>
            <a:solidFill>
              <a:srgbClr val="C0504D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91639" y="1994916"/>
              <a:ext cx="424180" cy="424180"/>
            </a:xfrm>
            <a:custGeom>
              <a:avLst/>
              <a:gdLst/>
              <a:ahLst/>
              <a:cxnLst/>
              <a:rect l="l" t="t" r="r" b="b"/>
              <a:pathLst>
                <a:path w="424180" h="424180">
                  <a:moveTo>
                    <a:pt x="211836" y="0"/>
                  </a:moveTo>
                  <a:lnTo>
                    <a:pt x="163272" y="5596"/>
                  </a:lnTo>
                  <a:lnTo>
                    <a:pt x="118687" y="21535"/>
                  </a:lnTo>
                  <a:lnTo>
                    <a:pt x="79354" y="46546"/>
                  </a:lnTo>
                  <a:lnTo>
                    <a:pt x="46546" y="79354"/>
                  </a:lnTo>
                  <a:lnTo>
                    <a:pt x="21535" y="118687"/>
                  </a:lnTo>
                  <a:lnTo>
                    <a:pt x="5596" y="163272"/>
                  </a:lnTo>
                  <a:lnTo>
                    <a:pt x="0" y="211835"/>
                  </a:lnTo>
                  <a:lnTo>
                    <a:pt x="5596" y="260399"/>
                  </a:lnTo>
                  <a:lnTo>
                    <a:pt x="21535" y="304984"/>
                  </a:lnTo>
                  <a:lnTo>
                    <a:pt x="46546" y="344317"/>
                  </a:lnTo>
                  <a:lnTo>
                    <a:pt x="79354" y="377125"/>
                  </a:lnTo>
                  <a:lnTo>
                    <a:pt x="118687" y="402136"/>
                  </a:lnTo>
                  <a:lnTo>
                    <a:pt x="163272" y="418075"/>
                  </a:lnTo>
                  <a:lnTo>
                    <a:pt x="211836" y="423671"/>
                  </a:lnTo>
                  <a:lnTo>
                    <a:pt x="260399" y="418075"/>
                  </a:lnTo>
                  <a:lnTo>
                    <a:pt x="304984" y="402136"/>
                  </a:lnTo>
                  <a:lnTo>
                    <a:pt x="344317" y="377125"/>
                  </a:lnTo>
                  <a:lnTo>
                    <a:pt x="377125" y="344317"/>
                  </a:lnTo>
                  <a:lnTo>
                    <a:pt x="402136" y="304984"/>
                  </a:lnTo>
                  <a:lnTo>
                    <a:pt x="418075" y="260399"/>
                  </a:lnTo>
                  <a:lnTo>
                    <a:pt x="423672" y="211835"/>
                  </a:lnTo>
                  <a:lnTo>
                    <a:pt x="418075" y="163272"/>
                  </a:lnTo>
                  <a:lnTo>
                    <a:pt x="402136" y="118687"/>
                  </a:lnTo>
                  <a:lnTo>
                    <a:pt x="377125" y="79354"/>
                  </a:lnTo>
                  <a:lnTo>
                    <a:pt x="344317" y="46546"/>
                  </a:lnTo>
                  <a:lnTo>
                    <a:pt x="304984" y="21535"/>
                  </a:lnTo>
                  <a:lnTo>
                    <a:pt x="260399" y="5596"/>
                  </a:lnTo>
                  <a:lnTo>
                    <a:pt x="211836" y="0"/>
                  </a:lnTo>
                  <a:close/>
                </a:path>
              </a:pathLst>
            </a:custGeom>
            <a:solidFill>
              <a:srgbClr val="9BBA58">
                <a:alpha val="36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35380" y="2065020"/>
              <a:ext cx="306705" cy="306705"/>
            </a:xfrm>
            <a:custGeom>
              <a:avLst/>
              <a:gdLst/>
              <a:ahLst/>
              <a:cxnLst/>
              <a:rect l="l" t="t" r="r" b="b"/>
              <a:pathLst>
                <a:path w="306705" h="306705">
                  <a:moveTo>
                    <a:pt x="153161" y="0"/>
                  </a:moveTo>
                  <a:lnTo>
                    <a:pt x="104748" y="7808"/>
                  </a:lnTo>
                  <a:lnTo>
                    <a:pt x="62704" y="29553"/>
                  </a:lnTo>
                  <a:lnTo>
                    <a:pt x="29549" y="62709"/>
                  </a:lnTo>
                  <a:lnTo>
                    <a:pt x="7807" y="104753"/>
                  </a:lnTo>
                  <a:lnTo>
                    <a:pt x="0" y="153162"/>
                  </a:lnTo>
                  <a:lnTo>
                    <a:pt x="7807" y="201570"/>
                  </a:lnTo>
                  <a:lnTo>
                    <a:pt x="29549" y="243614"/>
                  </a:lnTo>
                  <a:lnTo>
                    <a:pt x="62704" y="276770"/>
                  </a:lnTo>
                  <a:lnTo>
                    <a:pt x="104748" y="298515"/>
                  </a:lnTo>
                  <a:lnTo>
                    <a:pt x="153161" y="306324"/>
                  </a:lnTo>
                  <a:lnTo>
                    <a:pt x="201570" y="298515"/>
                  </a:lnTo>
                  <a:lnTo>
                    <a:pt x="243614" y="276770"/>
                  </a:lnTo>
                  <a:lnTo>
                    <a:pt x="276770" y="243614"/>
                  </a:lnTo>
                  <a:lnTo>
                    <a:pt x="298515" y="201570"/>
                  </a:lnTo>
                  <a:lnTo>
                    <a:pt x="306323" y="153162"/>
                  </a:lnTo>
                  <a:lnTo>
                    <a:pt x="298515" y="104753"/>
                  </a:lnTo>
                  <a:lnTo>
                    <a:pt x="276770" y="62709"/>
                  </a:lnTo>
                  <a:lnTo>
                    <a:pt x="243614" y="29553"/>
                  </a:lnTo>
                  <a:lnTo>
                    <a:pt x="201570" y="7808"/>
                  </a:lnTo>
                  <a:lnTo>
                    <a:pt x="153161" y="0"/>
                  </a:lnTo>
                  <a:close/>
                </a:path>
              </a:pathLst>
            </a:custGeom>
            <a:solidFill>
              <a:srgbClr val="4F81BC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02168" y="2065020"/>
              <a:ext cx="424180" cy="424180"/>
            </a:xfrm>
            <a:custGeom>
              <a:avLst/>
              <a:gdLst/>
              <a:ahLst/>
              <a:cxnLst/>
              <a:rect l="l" t="t" r="r" b="b"/>
              <a:pathLst>
                <a:path w="424179" h="424180">
                  <a:moveTo>
                    <a:pt x="211835" y="0"/>
                  </a:moveTo>
                  <a:lnTo>
                    <a:pt x="163272" y="5596"/>
                  </a:lnTo>
                  <a:lnTo>
                    <a:pt x="118687" y="21535"/>
                  </a:lnTo>
                  <a:lnTo>
                    <a:pt x="79354" y="46546"/>
                  </a:lnTo>
                  <a:lnTo>
                    <a:pt x="46546" y="79354"/>
                  </a:lnTo>
                  <a:lnTo>
                    <a:pt x="21535" y="118687"/>
                  </a:lnTo>
                  <a:lnTo>
                    <a:pt x="5596" y="163272"/>
                  </a:lnTo>
                  <a:lnTo>
                    <a:pt x="0" y="211836"/>
                  </a:lnTo>
                  <a:lnTo>
                    <a:pt x="5596" y="260399"/>
                  </a:lnTo>
                  <a:lnTo>
                    <a:pt x="21535" y="304984"/>
                  </a:lnTo>
                  <a:lnTo>
                    <a:pt x="46546" y="344317"/>
                  </a:lnTo>
                  <a:lnTo>
                    <a:pt x="79354" y="377125"/>
                  </a:lnTo>
                  <a:lnTo>
                    <a:pt x="118687" y="402136"/>
                  </a:lnTo>
                  <a:lnTo>
                    <a:pt x="163272" y="418075"/>
                  </a:lnTo>
                  <a:lnTo>
                    <a:pt x="211835" y="423672"/>
                  </a:lnTo>
                  <a:lnTo>
                    <a:pt x="260399" y="418075"/>
                  </a:lnTo>
                  <a:lnTo>
                    <a:pt x="304984" y="402136"/>
                  </a:lnTo>
                  <a:lnTo>
                    <a:pt x="344317" y="377125"/>
                  </a:lnTo>
                  <a:lnTo>
                    <a:pt x="377125" y="344317"/>
                  </a:lnTo>
                  <a:lnTo>
                    <a:pt x="402136" y="304984"/>
                  </a:lnTo>
                  <a:lnTo>
                    <a:pt x="418075" y="260399"/>
                  </a:lnTo>
                  <a:lnTo>
                    <a:pt x="423672" y="211836"/>
                  </a:lnTo>
                  <a:lnTo>
                    <a:pt x="418075" y="163272"/>
                  </a:lnTo>
                  <a:lnTo>
                    <a:pt x="402136" y="118687"/>
                  </a:lnTo>
                  <a:lnTo>
                    <a:pt x="377125" y="79354"/>
                  </a:lnTo>
                  <a:lnTo>
                    <a:pt x="344317" y="46546"/>
                  </a:lnTo>
                  <a:lnTo>
                    <a:pt x="304984" y="21535"/>
                  </a:lnTo>
                  <a:lnTo>
                    <a:pt x="260399" y="5596"/>
                  </a:lnTo>
                  <a:lnTo>
                    <a:pt x="211835" y="0"/>
                  </a:lnTo>
                  <a:close/>
                </a:path>
              </a:pathLst>
            </a:custGeom>
            <a:solidFill>
              <a:srgbClr val="9BBA58">
                <a:alpha val="5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22859" y="1499952"/>
              <a:ext cx="439420" cy="439420"/>
            </a:xfrm>
            <a:custGeom>
              <a:avLst/>
              <a:gdLst/>
              <a:ahLst/>
              <a:cxnLst/>
              <a:rect l="l" t="t" r="r" b="b"/>
              <a:pathLst>
                <a:path w="439419" h="439419">
                  <a:moveTo>
                    <a:pt x="213480" y="0"/>
                  </a:moveTo>
                  <a:lnTo>
                    <a:pt x="169365" y="5759"/>
                  </a:lnTo>
                  <a:lnTo>
                    <a:pt x="127319" y="20203"/>
                  </a:lnTo>
                  <a:lnTo>
                    <a:pt x="90126" y="42063"/>
                  </a:lnTo>
                  <a:lnTo>
                    <a:pt x="58444" y="70278"/>
                  </a:lnTo>
                  <a:lnTo>
                    <a:pt x="32932" y="103787"/>
                  </a:lnTo>
                  <a:lnTo>
                    <a:pt x="14249" y="141529"/>
                  </a:lnTo>
                  <a:lnTo>
                    <a:pt x="3051" y="182442"/>
                  </a:lnTo>
                  <a:lnTo>
                    <a:pt x="0" y="225465"/>
                  </a:lnTo>
                  <a:lnTo>
                    <a:pt x="5751" y="269538"/>
                  </a:lnTo>
                  <a:lnTo>
                    <a:pt x="20193" y="311618"/>
                  </a:lnTo>
                  <a:lnTo>
                    <a:pt x="42056" y="348837"/>
                  </a:lnTo>
                  <a:lnTo>
                    <a:pt x="70277" y="380538"/>
                  </a:lnTo>
                  <a:lnTo>
                    <a:pt x="103793" y="406063"/>
                  </a:lnTo>
                  <a:lnTo>
                    <a:pt x="141543" y="424753"/>
                  </a:lnTo>
                  <a:lnTo>
                    <a:pt x="182464" y="435952"/>
                  </a:lnTo>
                  <a:lnTo>
                    <a:pt x="225493" y="439000"/>
                  </a:lnTo>
                  <a:lnTo>
                    <a:pt x="269568" y="433241"/>
                  </a:lnTo>
                  <a:lnTo>
                    <a:pt x="311643" y="418797"/>
                  </a:lnTo>
                  <a:lnTo>
                    <a:pt x="348850" y="396935"/>
                  </a:lnTo>
                  <a:lnTo>
                    <a:pt x="380535" y="368715"/>
                  </a:lnTo>
                  <a:lnTo>
                    <a:pt x="406045" y="335197"/>
                  </a:lnTo>
                  <a:lnTo>
                    <a:pt x="424728" y="297440"/>
                  </a:lnTo>
                  <a:lnTo>
                    <a:pt x="435928" y="256505"/>
                  </a:lnTo>
                  <a:lnTo>
                    <a:pt x="438994" y="213450"/>
                  </a:lnTo>
                  <a:lnTo>
                    <a:pt x="433271" y="169335"/>
                  </a:lnTo>
                  <a:lnTo>
                    <a:pt x="418827" y="127297"/>
                  </a:lnTo>
                  <a:lnTo>
                    <a:pt x="396965" y="90109"/>
                  </a:lnTo>
                  <a:lnTo>
                    <a:pt x="368745" y="58430"/>
                  </a:lnTo>
                  <a:lnTo>
                    <a:pt x="335227" y="32921"/>
                  </a:lnTo>
                  <a:lnTo>
                    <a:pt x="297470" y="14240"/>
                  </a:lnTo>
                  <a:lnTo>
                    <a:pt x="256535" y="3046"/>
                  </a:lnTo>
                  <a:lnTo>
                    <a:pt x="213480" y="0"/>
                  </a:lnTo>
                  <a:close/>
                </a:path>
              </a:pathLst>
            </a:custGeom>
            <a:solidFill>
              <a:srgbClr val="4AACC5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132074" y="1719071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浮力大小与什么有关？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295" y="2571750"/>
            <a:ext cx="23114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52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78891"/>
              <a:ext cx="2142743" cy="28803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45907" y="1028699"/>
              <a:ext cx="970788" cy="9525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27255" y="1314331"/>
              <a:ext cx="342265" cy="342265"/>
            </a:xfrm>
            <a:custGeom>
              <a:avLst/>
              <a:gdLst/>
              <a:ahLst/>
              <a:cxnLst/>
              <a:rect l="l" t="t" r="r" b="b"/>
              <a:pathLst>
                <a:path w="342265" h="342264">
                  <a:moveTo>
                    <a:pt x="177641" y="0"/>
                  </a:moveTo>
                  <a:lnTo>
                    <a:pt x="131962" y="4436"/>
                  </a:lnTo>
                  <a:lnTo>
                    <a:pt x="89074" y="20778"/>
                  </a:lnTo>
                  <a:lnTo>
                    <a:pt x="53218" y="46906"/>
                  </a:lnTo>
                  <a:lnTo>
                    <a:pt x="25610" y="80859"/>
                  </a:lnTo>
                  <a:lnTo>
                    <a:pt x="7465" y="120674"/>
                  </a:lnTo>
                  <a:lnTo>
                    <a:pt x="0" y="164392"/>
                  </a:lnTo>
                  <a:lnTo>
                    <a:pt x="4429" y="210049"/>
                  </a:lnTo>
                  <a:lnTo>
                    <a:pt x="20754" y="252964"/>
                  </a:lnTo>
                  <a:lnTo>
                    <a:pt x="46871" y="288827"/>
                  </a:lnTo>
                  <a:lnTo>
                    <a:pt x="80818" y="316428"/>
                  </a:lnTo>
                  <a:lnTo>
                    <a:pt x="120636" y="334556"/>
                  </a:lnTo>
                  <a:lnTo>
                    <a:pt x="164364" y="342003"/>
                  </a:lnTo>
                  <a:lnTo>
                    <a:pt x="210042" y="337557"/>
                  </a:lnTo>
                  <a:lnTo>
                    <a:pt x="252932" y="321268"/>
                  </a:lnTo>
                  <a:lnTo>
                    <a:pt x="288790" y="295172"/>
                  </a:lnTo>
                  <a:lnTo>
                    <a:pt x="316401" y="261230"/>
                  </a:lnTo>
                  <a:lnTo>
                    <a:pt x="334549" y="221404"/>
                  </a:lnTo>
                  <a:lnTo>
                    <a:pt x="342017" y="177655"/>
                  </a:lnTo>
                  <a:lnTo>
                    <a:pt x="337588" y="131944"/>
                  </a:lnTo>
                  <a:lnTo>
                    <a:pt x="321258" y="89074"/>
                  </a:lnTo>
                  <a:lnTo>
                    <a:pt x="295138" y="53223"/>
                  </a:lnTo>
                  <a:lnTo>
                    <a:pt x="261188" y="25614"/>
                  </a:lnTo>
                  <a:lnTo>
                    <a:pt x="221369" y="7465"/>
                  </a:lnTo>
                  <a:lnTo>
                    <a:pt x="177641" y="0"/>
                  </a:lnTo>
                  <a:close/>
                </a:path>
              </a:pathLst>
            </a:custGeom>
            <a:solidFill>
              <a:srgbClr val="F79546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68895" y="3342132"/>
              <a:ext cx="243839" cy="24231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31647" y="918972"/>
              <a:ext cx="323215" cy="323215"/>
            </a:xfrm>
            <a:custGeom>
              <a:avLst/>
              <a:gdLst/>
              <a:ahLst/>
              <a:cxnLst/>
              <a:rect l="l" t="t" r="r" b="b"/>
              <a:pathLst>
                <a:path w="323215" h="323215">
                  <a:moveTo>
                    <a:pt x="161544" y="0"/>
                  </a:moveTo>
                  <a:lnTo>
                    <a:pt x="118599" y="5766"/>
                  </a:lnTo>
                  <a:lnTo>
                    <a:pt x="80009" y="22041"/>
                  </a:lnTo>
                  <a:lnTo>
                    <a:pt x="47315" y="47291"/>
                  </a:lnTo>
                  <a:lnTo>
                    <a:pt x="22055" y="79981"/>
                  </a:lnTo>
                  <a:lnTo>
                    <a:pt x="5770" y="118577"/>
                  </a:lnTo>
                  <a:lnTo>
                    <a:pt x="0" y="161543"/>
                  </a:lnTo>
                  <a:lnTo>
                    <a:pt x="5770" y="204510"/>
                  </a:lnTo>
                  <a:lnTo>
                    <a:pt x="22055" y="243106"/>
                  </a:lnTo>
                  <a:lnTo>
                    <a:pt x="47315" y="275796"/>
                  </a:lnTo>
                  <a:lnTo>
                    <a:pt x="80010" y="301046"/>
                  </a:lnTo>
                  <a:lnTo>
                    <a:pt x="118599" y="317321"/>
                  </a:lnTo>
                  <a:lnTo>
                    <a:pt x="161544" y="323088"/>
                  </a:lnTo>
                  <a:lnTo>
                    <a:pt x="204488" y="317321"/>
                  </a:lnTo>
                  <a:lnTo>
                    <a:pt x="243077" y="301046"/>
                  </a:lnTo>
                  <a:lnTo>
                    <a:pt x="275772" y="275796"/>
                  </a:lnTo>
                  <a:lnTo>
                    <a:pt x="301032" y="243106"/>
                  </a:lnTo>
                  <a:lnTo>
                    <a:pt x="317317" y="204510"/>
                  </a:lnTo>
                  <a:lnTo>
                    <a:pt x="323088" y="161543"/>
                  </a:lnTo>
                  <a:lnTo>
                    <a:pt x="317317" y="118577"/>
                  </a:lnTo>
                  <a:lnTo>
                    <a:pt x="301032" y="79981"/>
                  </a:lnTo>
                  <a:lnTo>
                    <a:pt x="275772" y="47291"/>
                  </a:lnTo>
                  <a:lnTo>
                    <a:pt x="243078" y="22041"/>
                  </a:lnTo>
                  <a:lnTo>
                    <a:pt x="204488" y="5766"/>
                  </a:lnTo>
                  <a:lnTo>
                    <a:pt x="161544" y="0"/>
                  </a:lnTo>
                  <a:close/>
                </a:path>
              </a:pathLst>
            </a:custGeom>
            <a:solidFill>
              <a:srgbClr val="C0504D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91639" y="1994916"/>
              <a:ext cx="424180" cy="424180"/>
            </a:xfrm>
            <a:custGeom>
              <a:avLst/>
              <a:gdLst/>
              <a:ahLst/>
              <a:cxnLst/>
              <a:rect l="l" t="t" r="r" b="b"/>
              <a:pathLst>
                <a:path w="424180" h="424180">
                  <a:moveTo>
                    <a:pt x="211836" y="0"/>
                  </a:moveTo>
                  <a:lnTo>
                    <a:pt x="163272" y="5596"/>
                  </a:lnTo>
                  <a:lnTo>
                    <a:pt x="118687" y="21535"/>
                  </a:lnTo>
                  <a:lnTo>
                    <a:pt x="79354" y="46546"/>
                  </a:lnTo>
                  <a:lnTo>
                    <a:pt x="46546" y="79354"/>
                  </a:lnTo>
                  <a:lnTo>
                    <a:pt x="21535" y="118687"/>
                  </a:lnTo>
                  <a:lnTo>
                    <a:pt x="5596" y="163272"/>
                  </a:lnTo>
                  <a:lnTo>
                    <a:pt x="0" y="211835"/>
                  </a:lnTo>
                  <a:lnTo>
                    <a:pt x="5596" y="260399"/>
                  </a:lnTo>
                  <a:lnTo>
                    <a:pt x="21535" y="304984"/>
                  </a:lnTo>
                  <a:lnTo>
                    <a:pt x="46546" y="344317"/>
                  </a:lnTo>
                  <a:lnTo>
                    <a:pt x="79354" y="377125"/>
                  </a:lnTo>
                  <a:lnTo>
                    <a:pt x="118687" y="402136"/>
                  </a:lnTo>
                  <a:lnTo>
                    <a:pt x="163272" y="418075"/>
                  </a:lnTo>
                  <a:lnTo>
                    <a:pt x="211836" y="423671"/>
                  </a:lnTo>
                  <a:lnTo>
                    <a:pt x="260399" y="418075"/>
                  </a:lnTo>
                  <a:lnTo>
                    <a:pt x="304984" y="402136"/>
                  </a:lnTo>
                  <a:lnTo>
                    <a:pt x="344317" y="377125"/>
                  </a:lnTo>
                  <a:lnTo>
                    <a:pt x="377125" y="344317"/>
                  </a:lnTo>
                  <a:lnTo>
                    <a:pt x="402136" y="304984"/>
                  </a:lnTo>
                  <a:lnTo>
                    <a:pt x="418075" y="260399"/>
                  </a:lnTo>
                  <a:lnTo>
                    <a:pt x="423672" y="211835"/>
                  </a:lnTo>
                  <a:lnTo>
                    <a:pt x="418075" y="163272"/>
                  </a:lnTo>
                  <a:lnTo>
                    <a:pt x="402136" y="118687"/>
                  </a:lnTo>
                  <a:lnTo>
                    <a:pt x="377125" y="79354"/>
                  </a:lnTo>
                  <a:lnTo>
                    <a:pt x="344317" y="46546"/>
                  </a:lnTo>
                  <a:lnTo>
                    <a:pt x="304984" y="21535"/>
                  </a:lnTo>
                  <a:lnTo>
                    <a:pt x="260399" y="5596"/>
                  </a:lnTo>
                  <a:lnTo>
                    <a:pt x="211836" y="0"/>
                  </a:lnTo>
                  <a:close/>
                </a:path>
              </a:pathLst>
            </a:custGeom>
            <a:solidFill>
              <a:srgbClr val="9BBA58">
                <a:alpha val="36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35380" y="2065020"/>
              <a:ext cx="306705" cy="306705"/>
            </a:xfrm>
            <a:custGeom>
              <a:avLst/>
              <a:gdLst/>
              <a:ahLst/>
              <a:cxnLst/>
              <a:rect l="l" t="t" r="r" b="b"/>
              <a:pathLst>
                <a:path w="306705" h="306705">
                  <a:moveTo>
                    <a:pt x="153161" y="0"/>
                  </a:moveTo>
                  <a:lnTo>
                    <a:pt x="104748" y="7808"/>
                  </a:lnTo>
                  <a:lnTo>
                    <a:pt x="62704" y="29553"/>
                  </a:lnTo>
                  <a:lnTo>
                    <a:pt x="29549" y="62709"/>
                  </a:lnTo>
                  <a:lnTo>
                    <a:pt x="7807" y="104753"/>
                  </a:lnTo>
                  <a:lnTo>
                    <a:pt x="0" y="153162"/>
                  </a:lnTo>
                  <a:lnTo>
                    <a:pt x="7807" y="201570"/>
                  </a:lnTo>
                  <a:lnTo>
                    <a:pt x="29549" y="243614"/>
                  </a:lnTo>
                  <a:lnTo>
                    <a:pt x="62704" y="276770"/>
                  </a:lnTo>
                  <a:lnTo>
                    <a:pt x="104748" y="298515"/>
                  </a:lnTo>
                  <a:lnTo>
                    <a:pt x="153161" y="306324"/>
                  </a:lnTo>
                  <a:lnTo>
                    <a:pt x="201570" y="298515"/>
                  </a:lnTo>
                  <a:lnTo>
                    <a:pt x="243614" y="276770"/>
                  </a:lnTo>
                  <a:lnTo>
                    <a:pt x="276770" y="243614"/>
                  </a:lnTo>
                  <a:lnTo>
                    <a:pt x="298515" y="201570"/>
                  </a:lnTo>
                  <a:lnTo>
                    <a:pt x="306323" y="153162"/>
                  </a:lnTo>
                  <a:lnTo>
                    <a:pt x="298515" y="104753"/>
                  </a:lnTo>
                  <a:lnTo>
                    <a:pt x="276770" y="62709"/>
                  </a:lnTo>
                  <a:lnTo>
                    <a:pt x="243614" y="29553"/>
                  </a:lnTo>
                  <a:lnTo>
                    <a:pt x="201570" y="7808"/>
                  </a:lnTo>
                  <a:lnTo>
                    <a:pt x="153161" y="0"/>
                  </a:lnTo>
                  <a:close/>
                </a:path>
              </a:pathLst>
            </a:custGeom>
            <a:solidFill>
              <a:srgbClr val="4F81BC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02168" y="2065020"/>
              <a:ext cx="424180" cy="424180"/>
            </a:xfrm>
            <a:custGeom>
              <a:avLst/>
              <a:gdLst/>
              <a:ahLst/>
              <a:cxnLst/>
              <a:rect l="l" t="t" r="r" b="b"/>
              <a:pathLst>
                <a:path w="424179" h="424180">
                  <a:moveTo>
                    <a:pt x="211835" y="0"/>
                  </a:moveTo>
                  <a:lnTo>
                    <a:pt x="163272" y="5596"/>
                  </a:lnTo>
                  <a:lnTo>
                    <a:pt x="118687" y="21535"/>
                  </a:lnTo>
                  <a:lnTo>
                    <a:pt x="79354" y="46546"/>
                  </a:lnTo>
                  <a:lnTo>
                    <a:pt x="46546" y="79354"/>
                  </a:lnTo>
                  <a:lnTo>
                    <a:pt x="21535" y="118687"/>
                  </a:lnTo>
                  <a:lnTo>
                    <a:pt x="5596" y="163272"/>
                  </a:lnTo>
                  <a:lnTo>
                    <a:pt x="0" y="211836"/>
                  </a:lnTo>
                  <a:lnTo>
                    <a:pt x="5596" y="260399"/>
                  </a:lnTo>
                  <a:lnTo>
                    <a:pt x="21535" y="304984"/>
                  </a:lnTo>
                  <a:lnTo>
                    <a:pt x="46546" y="344317"/>
                  </a:lnTo>
                  <a:lnTo>
                    <a:pt x="79354" y="377125"/>
                  </a:lnTo>
                  <a:lnTo>
                    <a:pt x="118687" y="402136"/>
                  </a:lnTo>
                  <a:lnTo>
                    <a:pt x="163272" y="418075"/>
                  </a:lnTo>
                  <a:lnTo>
                    <a:pt x="211835" y="423672"/>
                  </a:lnTo>
                  <a:lnTo>
                    <a:pt x="260399" y="418075"/>
                  </a:lnTo>
                  <a:lnTo>
                    <a:pt x="304984" y="402136"/>
                  </a:lnTo>
                  <a:lnTo>
                    <a:pt x="344317" y="377125"/>
                  </a:lnTo>
                  <a:lnTo>
                    <a:pt x="377125" y="344317"/>
                  </a:lnTo>
                  <a:lnTo>
                    <a:pt x="402136" y="304984"/>
                  </a:lnTo>
                  <a:lnTo>
                    <a:pt x="418075" y="260399"/>
                  </a:lnTo>
                  <a:lnTo>
                    <a:pt x="423672" y="211836"/>
                  </a:lnTo>
                  <a:lnTo>
                    <a:pt x="418075" y="163272"/>
                  </a:lnTo>
                  <a:lnTo>
                    <a:pt x="402136" y="118687"/>
                  </a:lnTo>
                  <a:lnTo>
                    <a:pt x="377125" y="79354"/>
                  </a:lnTo>
                  <a:lnTo>
                    <a:pt x="344317" y="46546"/>
                  </a:lnTo>
                  <a:lnTo>
                    <a:pt x="304984" y="21535"/>
                  </a:lnTo>
                  <a:lnTo>
                    <a:pt x="260399" y="5596"/>
                  </a:lnTo>
                  <a:lnTo>
                    <a:pt x="211835" y="0"/>
                  </a:lnTo>
                  <a:close/>
                </a:path>
              </a:pathLst>
            </a:custGeom>
            <a:solidFill>
              <a:srgbClr val="9BBA58">
                <a:alpha val="5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22859" y="1499952"/>
              <a:ext cx="439420" cy="439420"/>
            </a:xfrm>
            <a:custGeom>
              <a:avLst/>
              <a:gdLst/>
              <a:ahLst/>
              <a:cxnLst/>
              <a:rect l="l" t="t" r="r" b="b"/>
              <a:pathLst>
                <a:path w="439419" h="439419">
                  <a:moveTo>
                    <a:pt x="213480" y="0"/>
                  </a:moveTo>
                  <a:lnTo>
                    <a:pt x="169365" y="5759"/>
                  </a:lnTo>
                  <a:lnTo>
                    <a:pt x="127319" y="20203"/>
                  </a:lnTo>
                  <a:lnTo>
                    <a:pt x="90126" y="42063"/>
                  </a:lnTo>
                  <a:lnTo>
                    <a:pt x="58444" y="70278"/>
                  </a:lnTo>
                  <a:lnTo>
                    <a:pt x="32932" y="103787"/>
                  </a:lnTo>
                  <a:lnTo>
                    <a:pt x="14249" y="141529"/>
                  </a:lnTo>
                  <a:lnTo>
                    <a:pt x="3051" y="182442"/>
                  </a:lnTo>
                  <a:lnTo>
                    <a:pt x="0" y="225465"/>
                  </a:lnTo>
                  <a:lnTo>
                    <a:pt x="5751" y="269538"/>
                  </a:lnTo>
                  <a:lnTo>
                    <a:pt x="20193" y="311618"/>
                  </a:lnTo>
                  <a:lnTo>
                    <a:pt x="42056" y="348837"/>
                  </a:lnTo>
                  <a:lnTo>
                    <a:pt x="70277" y="380538"/>
                  </a:lnTo>
                  <a:lnTo>
                    <a:pt x="103793" y="406063"/>
                  </a:lnTo>
                  <a:lnTo>
                    <a:pt x="141543" y="424753"/>
                  </a:lnTo>
                  <a:lnTo>
                    <a:pt x="182464" y="435952"/>
                  </a:lnTo>
                  <a:lnTo>
                    <a:pt x="225493" y="439000"/>
                  </a:lnTo>
                  <a:lnTo>
                    <a:pt x="269568" y="433241"/>
                  </a:lnTo>
                  <a:lnTo>
                    <a:pt x="311643" y="418797"/>
                  </a:lnTo>
                  <a:lnTo>
                    <a:pt x="348850" y="396935"/>
                  </a:lnTo>
                  <a:lnTo>
                    <a:pt x="380535" y="368715"/>
                  </a:lnTo>
                  <a:lnTo>
                    <a:pt x="406045" y="335197"/>
                  </a:lnTo>
                  <a:lnTo>
                    <a:pt x="424728" y="297440"/>
                  </a:lnTo>
                  <a:lnTo>
                    <a:pt x="435928" y="256505"/>
                  </a:lnTo>
                  <a:lnTo>
                    <a:pt x="438994" y="213450"/>
                  </a:lnTo>
                  <a:lnTo>
                    <a:pt x="433271" y="169335"/>
                  </a:lnTo>
                  <a:lnTo>
                    <a:pt x="418827" y="127297"/>
                  </a:lnTo>
                  <a:lnTo>
                    <a:pt x="396965" y="90109"/>
                  </a:lnTo>
                  <a:lnTo>
                    <a:pt x="368745" y="58430"/>
                  </a:lnTo>
                  <a:lnTo>
                    <a:pt x="335227" y="32921"/>
                  </a:lnTo>
                  <a:lnTo>
                    <a:pt x="297470" y="14240"/>
                  </a:lnTo>
                  <a:lnTo>
                    <a:pt x="256535" y="3046"/>
                  </a:lnTo>
                  <a:lnTo>
                    <a:pt x="213480" y="0"/>
                  </a:lnTo>
                  <a:close/>
                </a:path>
              </a:pathLst>
            </a:custGeom>
            <a:solidFill>
              <a:srgbClr val="4AACC5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981200" y="1939372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杠杆平衡尺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498597"/>
            <a:ext cx="28956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08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117043" y="4356537"/>
            <a:ext cx="2159635" cy="348813"/>
          </a:xfrm>
          <a:prstGeom prst="rect">
            <a:avLst/>
          </a:prstGeom>
          <a:solidFill>
            <a:srgbClr val="9BBA58"/>
          </a:solidFill>
        </p:spPr>
        <p:txBody>
          <a:bodyPr vert="horz" wrap="square" lIns="0" tIns="711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60"/>
              </a:spcBef>
            </a:pPr>
            <a:endParaRPr sz="1800" dirty="0">
              <a:latin typeface="微软雅黑"/>
              <a:cs typeface="微软雅黑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4300" y="0"/>
            <a:ext cx="9037320" cy="4892040"/>
            <a:chOff x="106679" y="0"/>
            <a:chExt cx="9037320" cy="4892040"/>
          </a:xfrm>
        </p:grpSpPr>
        <p:sp>
          <p:nvSpPr>
            <p:cNvPr id="8" name="object 8"/>
            <p:cNvSpPr/>
            <p:nvPr/>
          </p:nvSpPr>
          <p:spPr>
            <a:xfrm>
              <a:off x="1078991" y="2816351"/>
              <a:ext cx="230504" cy="294640"/>
            </a:xfrm>
            <a:custGeom>
              <a:avLst/>
              <a:gdLst/>
              <a:ahLst/>
              <a:cxnLst/>
              <a:rect l="l" t="t" r="r" b="b"/>
              <a:pathLst>
                <a:path w="230505" h="294639">
                  <a:moveTo>
                    <a:pt x="115062" y="0"/>
                  </a:moveTo>
                  <a:lnTo>
                    <a:pt x="69978" y="8939"/>
                  </a:lnTo>
                  <a:lnTo>
                    <a:pt x="33437" y="33416"/>
                  </a:lnTo>
                  <a:lnTo>
                    <a:pt x="8943" y="69919"/>
                  </a:lnTo>
                  <a:lnTo>
                    <a:pt x="0" y="114935"/>
                  </a:lnTo>
                  <a:lnTo>
                    <a:pt x="286" y="123952"/>
                  </a:lnTo>
                  <a:lnTo>
                    <a:pt x="29560" y="210335"/>
                  </a:lnTo>
                  <a:lnTo>
                    <a:pt x="67246" y="255492"/>
                  </a:lnTo>
                  <a:lnTo>
                    <a:pt x="101570" y="284122"/>
                  </a:lnTo>
                  <a:lnTo>
                    <a:pt x="116560" y="294131"/>
                  </a:lnTo>
                  <a:lnTo>
                    <a:pt x="133441" y="282285"/>
                  </a:lnTo>
                  <a:lnTo>
                    <a:pt x="170913" y="248602"/>
                  </a:lnTo>
                  <a:lnTo>
                    <a:pt x="209218" y="195869"/>
                  </a:lnTo>
                  <a:lnTo>
                    <a:pt x="216434" y="170180"/>
                  </a:lnTo>
                  <a:lnTo>
                    <a:pt x="115062" y="170180"/>
                  </a:lnTo>
                  <a:lnTo>
                    <a:pt x="89658" y="165195"/>
                  </a:lnTo>
                  <a:lnTo>
                    <a:pt x="68738" y="151542"/>
                  </a:lnTo>
                  <a:lnTo>
                    <a:pt x="54543" y="131175"/>
                  </a:lnTo>
                  <a:lnTo>
                    <a:pt x="49314" y="106045"/>
                  </a:lnTo>
                  <a:lnTo>
                    <a:pt x="54543" y="80895"/>
                  </a:lnTo>
                  <a:lnTo>
                    <a:pt x="68738" y="60483"/>
                  </a:lnTo>
                  <a:lnTo>
                    <a:pt x="89658" y="46787"/>
                  </a:lnTo>
                  <a:lnTo>
                    <a:pt x="115062" y="41783"/>
                  </a:lnTo>
                  <a:lnTo>
                    <a:pt x="201822" y="41783"/>
                  </a:lnTo>
                  <a:lnTo>
                    <a:pt x="196129" y="33416"/>
                  </a:lnTo>
                  <a:lnTo>
                    <a:pt x="159518" y="8939"/>
                  </a:lnTo>
                  <a:lnTo>
                    <a:pt x="115062" y="0"/>
                  </a:lnTo>
                  <a:close/>
                </a:path>
                <a:path w="230505" h="294639">
                  <a:moveTo>
                    <a:pt x="201822" y="41783"/>
                  </a:moveTo>
                  <a:lnTo>
                    <a:pt x="115062" y="41783"/>
                  </a:lnTo>
                  <a:lnTo>
                    <a:pt x="139599" y="46787"/>
                  </a:lnTo>
                  <a:lnTo>
                    <a:pt x="160073" y="60483"/>
                  </a:lnTo>
                  <a:lnTo>
                    <a:pt x="174105" y="80895"/>
                  </a:lnTo>
                  <a:lnTo>
                    <a:pt x="179311" y="106045"/>
                  </a:lnTo>
                  <a:lnTo>
                    <a:pt x="174105" y="131175"/>
                  </a:lnTo>
                  <a:lnTo>
                    <a:pt x="160073" y="151542"/>
                  </a:lnTo>
                  <a:lnTo>
                    <a:pt x="139599" y="165195"/>
                  </a:lnTo>
                  <a:lnTo>
                    <a:pt x="115062" y="170180"/>
                  </a:lnTo>
                  <a:lnTo>
                    <a:pt x="216434" y="170180"/>
                  </a:lnTo>
                  <a:lnTo>
                    <a:pt x="228600" y="126873"/>
                  </a:lnTo>
                  <a:lnTo>
                    <a:pt x="228621" y="123888"/>
                  </a:lnTo>
                  <a:lnTo>
                    <a:pt x="230124" y="119506"/>
                  </a:lnTo>
                  <a:lnTo>
                    <a:pt x="230124" y="114935"/>
                  </a:lnTo>
                  <a:lnTo>
                    <a:pt x="220971" y="69919"/>
                  </a:lnTo>
                  <a:lnTo>
                    <a:pt x="201822" y="41783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19544" y="0"/>
              <a:ext cx="2124455" cy="23850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79" y="3939540"/>
              <a:ext cx="972312" cy="952500"/>
            </a:xfrm>
            <a:prstGeom prst="rect">
              <a:avLst/>
            </a:prstGeom>
          </p:spPr>
        </p:pic>
      </p:grp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8600" y="153680"/>
            <a:ext cx="7543800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7620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76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</a:t>
            </a:r>
            <a:r>
              <a:rPr kumimoji="0" lang="zh-CN" altLang="zh-C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空气的浮力</a:t>
            </a:r>
            <a:r>
              <a:rPr kumimoji="0" lang="zh-CN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活动任务单</a:t>
            </a:r>
            <a:endParaRPr kumimoji="0" lang="zh-CN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76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kumimoji="0" lang="zh-CN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/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组别：            姓名 ：</a:t>
            </a:r>
            <a:r>
              <a:rPr kumimoji="0" lang="zh-CN" altLang="en-US" sz="1600" b="0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</a:t>
            </a:r>
            <a:r>
              <a:rPr kumimoji="0" lang="zh-CN" altLang="en-US" sz="1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1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endParaRPr kumimoji="0" lang="zh-CN" altLang="en-US" sz="6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76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kumimoji="0" lang="zh-CN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76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活动目的：</a:t>
            </a:r>
            <a:r>
              <a:rPr lang="zh-CN" altLang="en-US" sz="16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物体体积对浮力大小的影响</a:t>
            </a:r>
          </a:p>
          <a:p>
            <a:pPr marL="0" marR="0" lvl="0" indent="76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器材准备：杠杆平衡尺、气球、</a:t>
            </a:r>
            <a:r>
              <a:rPr kumimoji="0" lang="en-US" altLang="zh-CN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DIS</a:t>
            </a:r>
            <a:r>
              <a:rPr kumimoji="0" lang="zh-CN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测力计</a:t>
            </a:r>
            <a:endParaRPr kumimoji="0" lang="zh-CN" alt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76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预测猜想：</a:t>
            </a:r>
            <a:endParaRPr kumimoji="0" lang="en-US" altLang="zh-CN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76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200" b="1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76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76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200" b="1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76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76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76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600" dirty="0"/>
          </a:p>
          <a:p>
            <a:pPr marL="0" marR="0" lvl="0" indent="76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76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600" dirty="0"/>
          </a:p>
          <a:p>
            <a:pPr marL="0" marR="0" lvl="0" indent="76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76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600" dirty="0"/>
          </a:p>
          <a:p>
            <a:pPr marL="0" marR="0" lvl="0" indent="76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76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600" dirty="0"/>
          </a:p>
          <a:p>
            <a:pPr marL="0" marR="0" lvl="0" indent="76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76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kumimoji="0" lang="zh-CN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76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kumimoji="0" lang="zh-CN" alt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76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76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6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76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物体的体积与浮力大小的关系是</a:t>
            </a:r>
            <a:endParaRPr kumimoji="0" lang="zh-CN" alt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533435"/>
              </p:ext>
            </p:extLst>
          </p:nvPr>
        </p:nvGraphicFramePr>
        <p:xfrm>
          <a:off x="1078991" y="1962150"/>
          <a:ext cx="41148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488505126"/>
                    </a:ext>
                  </a:extLst>
                </a:gridCol>
              </a:tblGrid>
              <a:tr h="2133600">
                <a:tc>
                  <a:txBody>
                    <a:bodyPr/>
                    <a:lstStyle/>
                    <a:p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请你</a:t>
                      </a:r>
                      <a:r>
                        <a:rPr lang="zh-CN" altLang="zh-CN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画一画：</a:t>
                      </a:r>
                      <a:endParaRPr lang="zh-CN" altLang="en-US" sz="16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761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995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78891"/>
              <a:ext cx="2142743" cy="28803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45907" y="1028699"/>
              <a:ext cx="970788" cy="9525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27255" y="1314331"/>
              <a:ext cx="342265" cy="342265"/>
            </a:xfrm>
            <a:custGeom>
              <a:avLst/>
              <a:gdLst/>
              <a:ahLst/>
              <a:cxnLst/>
              <a:rect l="l" t="t" r="r" b="b"/>
              <a:pathLst>
                <a:path w="342265" h="342264">
                  <a:moveTo>
                    <a:pt x="177641" y="0"/>
                  </a:moveTo>
                  <a:lnTo>
                    <a:pt x="131962" y="4436"/>
                  </a:lnTo>
                  <a:lnTo>
                    <a:pt x="89074" y="20778"/>
                  </a:lnTo>
                  <a:lnTo>
                    <a:pt x="53218" y="46906"/>
                  </a:lnTo>
                  <a:lnTo>
                    <a:pt x="25610" y="80859"/>
                  </a:lnTo>
                  <a:lnTo>
                    <a:pt x="7465" y="120674"/>
                  </a:lnTo>
                  <a:lnTo>
                    <a:pt x="0" y="164392"/>
                  </a:lnTo>
                  <a:lnTo>
                    <a:pt x="4429" y="210049"/>
                  </a:lnTo>
                  <a:lnTo>
                    <a:pt x="20754" y="252964"/>
                  </a:lnTo>
                  <a:lnTo>
                    <a:pt x="46871" y="288827"/>
                  </a:lnTo>
                  <a:lnTo>
                    <a:pt x="80818" y="316428"/>
                  </a:lnTo>
                  <a:lnTo>
                    <a:pt x="120636" y="334556"/>
                  </a:lnTo>
                  <a:lnTo>
                    <a:pt x="164364" y="342003"/>
                  </a:lnTo>
                  <a:lnTo>
                    <a:pt x="210042" y="337557"/>
                  </a:lnTo>
                  <a:lnTo>
                    <a:pt x="252932" y="321268"/>
                  </a:lnTo>
                  <a:lnTo>
                    <a:pt x="288790" y="295172"/>
                  </a:lnTo>
                  <a:lnTo>
                    <a:pt x="316401" y="261230"/>
                  </a:lnTo>
                  <a:lnTo>
                    <a:pt x="334549" y="221404"/>
                  </a:lnTo>
                  <a:lnTo>
                    <a:pt x="342017" y="177655"/>
                  </a:lnTo>
                  <a:lnTo>
                    <a:pt x="337588" y="131944"/>
                  </a:lnTo>
                  <a:lnTo>
                    <a:pt x="321258" y="89074"/>
                  </a:lnTo>
                  <a:lnTo>
                    <a:pt x="295138" y="53223"/>
                  </a:lnTo>
                  <a:lnTo>
                    <a:pt x="261188" y="25614"/>
                  </a:lnTo>
                  <a:lnTo>
                    <a:pt x="221369" y="7465"/>
                  </a:lnTo>
                  <a:lnTo>
                    <a:pt x="177641" y="0"/>
                  </a:lnTo>
                  <a:close/>
                </a:path>
              </a:pathLst>
            </a:custGeom>
            <a:solidFill>
              <a:srgbClr val="F79546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68895" y="3342132"/>
              <a:ext cx="243839" cy="24231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31647" y="918972"/>
              <a:ext cx="323215" cy="323215"/>
            </a:xfrm>
            <a:custGeom>
              <a:avLst/>
              <a:gdLst/>
              <a:ahLst/>
              <a:cxnLst/>
              <a:rect l="l" t="t" r="r" b="b"/>
              <a:pathLst>
                <a:path w="323215" h="323215">
                  <a:moveTo>
                    <a:pt x="161544" y="0"/>
                  </a:moveTo>
                  <a:lnTo>
                    <a:pt x="118599" y="5766"/>
                  </a:lnTo>
                  <a:lnTo>
                    <a:pt x="80009" y="22041"/>
                  </a:lnTo>
                  <a:lnTo>
                    <a:pt x="47315" y="47291"/>
                  </a:lnTo>
                  <a:lnTo>
                    <a:pt x="22055" y="79981"/>
                  </a:lnTo>
                  <a:lnTo>
                    <a:pt x="5770" y="118577"/>
                  </a:lnTo>
                  <a:lnTo>
                    <a:pt x="0" y="161543"/>
                  </a:lnTo>
                  <a:lnTo>
                    <a:pt x="5770" y="204510"/>
                  </a:lnTo>
                  <a:lnTo>
                    <a:pt x="22055" y="243106"/>
                  </a:lnTo>
                  <a:lnTo>
                    <a:pt x="47315" y="275796"/>
                  </a:lnTo>
                  <a:lnTo>
                    <a:pt x="80010" y="301046"/>
                  </a:lnTo>
                  <a:lnTo>
                    <a:pt x="118599" y="317321"/>
                  </a:lnTo>
                  <a:lnTo>
                    <a:pt x="161544" y="323088"/>
                  </a:lnTo>
                  <a:lnTo>
                    <a:pt x="204488" y="317321"/>
                  </a:lnTo>
                  <a:lnTo>
                    <a:pt x="243077" y="301046"/>
                  </a:lnTo>
                  <a:lnTo>
                    <a:pt x="275772" y="275796"/>
                  </a:lnTo>
                  <a:lnTo>
                    <a:pt x="301032" y="243106"/>
                  </a:lnTo>
                  <a:lnTo>
                    <a:pt x="317317" y="204510"/>
                  </a:lnTo>
                  <a:lnTo>
                    <a:pt x="323088" y="161543"/>
                  </a:lnTo>
                  <a:lnTo>
                    <a:pt x="317317" y="118577"/>
                  </a:lnTo>
                  <a:lnTo>
                    <a:pt x="301032" y="79981"/>
                  </a:lnTo>
                  <a:lnTo>
                    <a:pt x="275772" y="47291"/>
                  </a:lnTo>
                  <a:lnTo>
                    <a:pt x="243078" y="22041"/>
                  </a:lnTo>
                  <a:lnTo>
                    <a:pt x="204488" y="5766"/>
                  </a:lnTo>
                  <a:lnTo>
                    <a:pt x="161544" y="0"/>
                  </a:lnTo>
                  <a:close/>
                </a:path>
              </a:pathLst>
            </a:custGeom>
            <a:solidFill>
              <a:srgbClr val="C0504D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91639" y="1994916"/>
              <a:ext cx="424180" cy="424180"/>
            </a:xfrm>
            <a:custGeom>
              <a:avLst/>
              <a:gdLst/>
              <a:ahLst/>
              <a:cxnLst/>
              <a:rect l="l" t="t" r="r" b="b"/>
              <a:pathLst>
                <a:path w="424180" h="424180">
                  <a:moveTo>
                    <a:pt x="211836" y="0"/>
                  </a:moveTo>
                  <a:lnTo>
                    <a:pt x="163272" y="5596"/>
                  </a:lnTo>
                  <a:lnTo>
                    <a:pt x="118687" y="21535"/>
                  </a:lnTo>
                  <a:lnTo>
                    <a:pt x="79354" y="46546"/>
                  </a:lnTo>
                  <a:lnTo>
                    <a:pt x="46546" y="79354"/>
                  </a:lnTo>
                  <a:lnTo>
                    <a:pt x="21535" y="118687"/>
                  </a:lnTo>
                  <a:lnTo>
                    <a:pt x="5596" y="163272"/>
                  </a:lnTo>
                  <a:lnTo>
                    <a:pt x="0" y="211835"/>
                  </a:lnTo>
                  <a:lnTo>
                    <a:pt x="5596" y="260399"/>
                  </a:lnTo>
                  <a:lnTo>
                    <a:pt x="21535" y="304984"/>
                  </a:lnTo>
                  <a:lnTo>
                    <a:pt x="46546" y="344317"/>
                  </a:lnTo>
                  <a:lnTo>
                    <a:pt x="79354" y="377125"/>
                  </a:lnTo>
                  <a:lnTo>
                    <a:pt x="118687" y="402136"/>
                  </a:lnTo>
                  <a:lnTo>
                    <a:pt x="163272" y="418075"/>
                  </a:lnTo>
                  <a:lnTo>
                    <a:pt x="211836" y="423671"/>
                  </a:lnTo>
                  <a:lnTo>
                    <a:pt x="260399" y="418075"/>
                  </a:lnTo>
                  <a:lnTo>
                    <a:pt x="304984" y="402136"/>
                  </a:lnTo>
                  <a:lnTo>
                    <a:pt x="344317" y="377125"/>
                  </a:lnTo>
                  <a:lnTo>
                    <a:pt x="377125" y="344317"/>
                  </a:lnTo>
                  <a:lnTo>
                    <a:pt x="402136" y="304984"/>
                  </a:lnTo>
                  <a:lnTo>
                    <a:pt x="418075" y="260399"/>
                  </a:lnTo>
                  <a:lnTo>
                    <a:pt x="423672" y="211835"/>
                  </a:lnTo>
                  <a:lnTo>
                    <a:pt x="418075" y="163272"/>
                  </a:lnTo>
                  <a:lnTo>
                    <a:pt x="402136" y="118687"/>
                  </a:lnTo>
                  <a:lnTo>
                    <a:pt x="377125" y="79354"/>
                  </a:lnTo>
                  <a:lnTo>
                    <a:pt x="344317" y="46546"/>
                  </a:lnTo>
                  <a:lnTo>
                    <a:pt x="304984" y="21535"/>
                  </a:lnTo>
                  <a:lnTo>
                    <a:pt x="260399" y="5596"/>
                  </a:lnTo>
                  <a:lnTo>
                    <a:pt x="211836" y="0"/>
                  </a:lnTo>
                  <a:close/>
                </a:path>
              </a:pathLst>
            </a:custGeom>
            <a:solidFill>
              <a:srgbClr val="9BBA58">
                <a:alpha val="36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35380" y="2065020"/>
              <a:ext cx="306705" cy="306705"/>
            </a:xfrm>
            <a:custGeom>
              <a:avLst/>
              <a:gdLst/>
              <a:ahLst/>
              <a:cxnLst/>
              <a:rect l="l" t="t" r="r" b="b"/>
              <a:pathLst>
                <a:path w="306705" h="306705">
                  <a:moveTo>
                    <a:pt x="153161" y="0"/>
                  </a:moveTo>
                  <a:lnTo>
                    <a:pt x="104748" y="7808"/>
                  </a:lnTo>
                  <a:lnTo>
                    <a:pt x="62704" y="29553"/>
                  </a:lnTo>
                  <a:lnTo>
                    <a:pt x="29549" y="62709"/>
                  </a:lnTo>
                  <a:lnTo>
                    <a:pt x="7807" y="104753"/>
                  </a:lnTo>
                  <a:lnTo>
                    <a:pt x="0" y="153162"/>
                  </a:lnTo>
                  <a:lnTo>
                    <a:pt x="7807" y="201570"/>
                  </a:lnTo>
                  <a:lnTo>
                    <a:pt x="29549" y="243614"/>
                  </a:lnTo>
                  <a:lnTo>
                    <a:pt x="62704" y="276770"/>
                  </a:lnTo>
                  <a:lnTo>
                    <a:pt x="104748" y="298515"/>
                  </a:lnTo>
                  <a:lnTo>
                    <a:pt x="153161" y="306324"/>
                  </a:lnTo>
                  <a:lnTo>
                    <a:pt x="201570" y="298515"/>
                  </a:lnTo>
                  <a:lnTo>
                    <a:pt x="243614" y="276770"/>
                  </a:lnTo>
                  <a:lnTo>
                    <a:pt x="276770" y="243614"/>
                  </a:lnTo>
                  <a:lnTo>
                    <a:pt x="298515" y="201570"/>
                  </a:lnTo>
                  <a:lnTo>
                    <a:pt x="306323" y="153162"/>
                  </a:lnTo>
                  <a:lnTo>
                    <a:pt x="298515" y="104753"/>
                  </a:lnTo>
                  <a:lnTo>
                    <a:pt x="276770" y="62709"/>
                  </a:lnTo>
                  <a:lnTo>
                    <a:pt x="243614" y="29553"/>
                  </a:lnTo>
                  <a:lnTo>
                    <a:pt x="201570" y="7808"/>
                  </a:lnTo>
                  <a:lnTo>
                    <a:pt x="153161" y="0"/>
                  </a:lnTo>
                  <a:close/>
                </a:path>
              </a:pathLst>
            </a:custGeom>
            <a:solidFill>
              <a:srgbClr val="4F81BC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02168" y="2065020"/>
              <a:ext cx="424180" cy="424180"/>
            </a:xfrm>
            <a:custGeom>
              <a:avLst/>
              <a:gdLst/>
              <a:ahLst/>
              <a:cxnLst/>
              <a:rect l="l" t="t" r="r" b="b"/>
              <a:pathLst>
                <a:path w="424179" h="424180">
                  <a:moveTo>
                    <a:pt x="211835" y="0"/>
                  </a:moveTo>
                  <a:lnTo>
                    <a:pt x="163272" y="5596"/>
                  </a:lnTo>
                  <a:lnTo>
                    <a:pt x="118687" y="21535"/>
                  </a:lnTo>
                  <a:lnTo>
                    <a:pt x="79354" y="46546"/>
                  </a:lnTo>
                  <a:lnTo>
                    <a:pt x="46546" y="79354"/>
                  </a:lnTo>
                  <a:lnTo>
                    <a:pt x="21535" y="118687"/>
                  </a:lnTo>
                  <a:lnTo>
                    <a:pt x="5596" y="163272"/>
                  </a:lnTo>
                  <a:lnTo>
                    <a:pt x="0" y="211836"/>
                  </a:lnTo>
                  <a:lnTo>
                    <a:pt x="5596" y="260399"/>
                  </a:lnTo>
                  <a:lnTo>
                    <a:pt x="21535" y="304984"/>
                  </a:lnTo>
                  <a:lnTo>
                    <a:pt x="46546" y="344317"/>
                  </a:lnTo>
                  <a:lnTo>
                    <a:pt x="79354" y="377125"/>
                  </a:lnTo>
                  <a:lnTo>
                    <a:pt x="118687" y="402136"/>
                  </a:lnTo>
                  <a:lnTo>
                    <a:pt x="163272" y="418075"/>
                  </a:lnTo>
                  <a:lnTo>
                    <a:pt x="211835" y="423672"/>
                  </a:lnTo>
                  <a:lnTo>
                    <a:pt x="260399" y="418075"/>
                  </a:lnTo>
                  <a:lnTo>
                    <a:pt x="304984" y="402136"/>
                  </a:lnTo>
                  <a:lnTo>
                    <a:pt x="344317" y="377125"/>
                  </a:lnTo>
                  <a:lnTo>
                    <a:pt x="377125" y="344317"/>
                  </a:lnTo>
                  <a:lnTo>
                    <a:pt x="402136" y="304984"/>
                  </a:lnTo>
                  <a:lnTo>
                    <a:pt x="418075" y="260399"/>
                  </a:lnTo>
                  <a:lnTo>
                    <a:pt x="423672" y="211836"/>
                  </a:lnTo>
                  <a:lnTo>
                    <a:pt x="418075" y="163272"/>
                  </a:lnTo>
                  <a:lnTo>
                    <a:pt x="402136" y="118687"/>
                  </a:lnTo>
                  <a:lnTo>
                    <a:pt x="377125" y="79354"/>
                  </a:lnTo>
                  <a:lnTo>
                    <a:pt x="344317" y="46546"/>
                  </a:lnTo>
                  <a:lnTo>
                    <a:pt x="304984" y="21535"/>
                  </a:lnTo>
                  <a:lnTo>
                    <a:pt x="260399" y="5596"/>
                  </a:lnTo>
                  <a:lnTo>
                    <a:pt x="211835" y="0"/>
                  </a:lnTo>
                  <a:close/>
                </a:path>
              </a:pathLst>
            </a:custGeom>
            <a:solidFill>
              <a:srgbClr val="9BBA58">
                <a:alpha val="5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22859" y="1499952"/>
              <a:ext cx="439420" cy="439420"/>
            </a:xfrm>
            <a:custGeom>
              <a:avLst/>
              <a:gdLst/>
              <a:ahLst/>
              <a:cxnLst/>
              <a:rect l="l" t="t" r="r" b="b"/>
              <a:pathLst>
                <a:path w="439419" h="439419">
                  <a:moveTo>
                    <a:pt x="213480" y="0"/>
                  </a:moveTo>
                  <a:lnTo>
                    <a:pt x="169365" y="5759"/>
                  </a:lnTo>
                  <a:lnTo>
                    <a:pt x="127319" y="20203"/>
                  </a:lnTo>
                  <a:lnTo>
                    <a:pt x="90126" y="42063"/>
                  </a:lnTo>
                  <a:lnTo>
                    <a:pt x="58444" y="70278"/>
                  </a:lnTo>
                  <a:lnTo>
                    <a:pt x="32932" y="103787"/>
                  </a:lnTo>
                  <a:lnTo>
                    <a:pt x="14249" y="141529"/>
                  </a:lnTo>
                  <a:lnTo>
                    <a:pt x="3051" y="182442"/>
                  </a:lnTo>
                  <a:lnTo>
                    <a:pt x="0" y="225465"/>
                  </a:lnTo>
                  <a:lnTo>
                    <a:pt x="5751" y="269538"/>
                  </a:lnTo>
                  <a:lnTo>
                    <a:pt x="20193" y="311618"/>
                  </a:lnTo>
                  <a:lnTo>
                    <a:pt x="42056" y="348837"/>
                  </a:lnTo>
                  <a:lnTo>
                    <a:pt x="70277" y="380538"/>
                  </a:lnTo>
                  <a:lnTo>
                    <a:pt x="103793" y="406063"/>
                  </a:lnTo>
                  <a:lnTo>
                    <a:pt x="141543" y="424753"/>
                  </a:lnTo>
                  <a:lnTo>
                    <a:pt x="182464" y="435952"/>
                  </a:lnTo>
                  <a:lnTo>
                    <a:pt x="225493" y="439000"/>
                  </a:lnTo>
                  <a:lnTo>
                    <a:pt x="269568" y="433241"/>
                  </a:lnTo>
                  <a:lnTo>
                    <a:pt x="311643" y="418797"/>
                  </a:lnTo>
                  <a:lnTo>
                    <a:pt x="348850" y="396935"/>
                  </a:lnTo>
                  <a:lnTo>
                    <a:pt x="380535" y="368715"/>
                  </a:lnTo>
                  <a:lnTo>
                    <a:pt x="406045" y="335197"/>
                  </a:lnTo>
                  <a:lnTo>
                    <a:pt x="424728" y="297440"/>
                  </a:lnTo>
                  <a:lnTo>
                    <a:pt x="435928" y="256505"/>
                  </a:lnTo>
                  <a:lnTo>
                    <a:pt x="438994" y="213450"/>
                  </a:lnTo>
                  <a:lnTo>
                    <a:pt x="433271" y="169335"/>
                  </a:lnTo>
                  <a:lnTo>
                    <a:pt x="418827" y="127297"/>
                  </a:lnTo>
                  <a:lnTo>
                    <a:pt x="396965" y="90109"/>
                  </a:lnTo>
                  <a:lnTo>
                    <a:pt x="368745" y="58430"/>
                  </a:lnTo>
                  <a:lnTo>
                    <a:pt x="335227" y="32921"/>
                  </a:lnTo>
                  <a:lnTo>
                    <a:pt x="297470" y="14240"/>
                  </a:lnTo>
                  <a:lnTo>
                    <a:pt x="256535" y="3046"/>
                  </a:lnTo>
                  <a:lnTo>
                    <a:pt x="213480" y="0"/>
                  </a:lnTo>
                  <a:close/>
                </a:path>
              </a:pathLst>
            </a:custGeom>
            <a:solidFill>
              <a:srgbClr val="4AACC5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981200" y="1939372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杠杆尺为什么失去平衡？</a:t>
            </a:r>
          </a:p>
        </p:txBody>
      </p:sp>
    </p:spTree>
    <p:extLst>
      <p:ext uri="{BB962C8B-B14F-4D97-AF65-F5344CB8AC3E}">
        <p14:creationId xmlns:p14="http://schemas.microsoft.com/office/powerpoint/2010/main" val="1023081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117043" y="4318840"/>
            <a:ext cx="2159635" cy="348813"/>
          </a:xfrm>
          <a:prstGeom prst="rect">
            <a:avLst/>
          </a:prstGeom>
          <a:solidFill>
            <a:srgbClr val="9BBA58"/>
          </a:solidFill>
        </p:spPr>
        <p:txBody>
          <a:bodyPr vert="horz" wrap="square" lIns="0" tIns="711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60"/>
              </a:spcBef>
            </a:pPr>
            <a:endParaRPr sz="1800" dirty="0">
              <a:latin typeface="微软雅黑"/>
              <a:cs typeface="微软雅黑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6679" y="0"/>
            <a:ext cx="9037320" cy="4892040"/>
            <a:chOff x="106679" y="0"/>
            <a:chExt cx="9037320" cy="4892040"/>
          </a:xfrm>
        </p:grpSpPr>
        <p:sp>
          <p:nvSpPr>
            <p:cNvPr id="8" name="object 8"/>
            <p:cNvSpPr/>
            <p:nvPr/>
          </p:nvSpPr>
          <p:spPr>
            <a:xfrm>
              <a:off x="1078991" y="2816351"/>
              <a:ext cx="230504" cy="294640"/>
            </a:xfrm>
            <a:custGeom>
              <a:avLst/>
              <a:gdLst/>
              <a:ahLst/>
              <a:cxnLst/>
              <a:rect l="l" t="t" r="r" b="b"/>
              <a:pathLst>
                <a:path w="230505" h="294639">
                  <a:moveTo>
                    <a:pt x="115062" y="0"/>
                  </a:moveTo>
                  <a:lnTo>
                    <a:pt x="69978" y="8939"/>
                  </a:lnTo>
                  <a:lnTo>
                    <a:pt x="33437" y="33416"/>
                  </a:lnTo>
                  <a:lnTo>
                    <a:pt x="8943" y="69919"/>
                  </a:lnTo>
                  <a:lnTo>
                    <a:pt x="0" y="114935"/>
                  </a:lnTo>
                  <a:lnTo>
                    <a:pt x="286" y="123952"/>
                  </a:lnTo>
                  <a:lnTo>
                    <a:pt x="29560" y="210335"/>
                  </a:lnTo>
                  <a:lnTo>
                    <a:pt x="67246" y="255492"/>
                  </a:lnTo>
                  <a:lnTo>
                    <a:pt x="101570" y="284122"/>
                  </a:lnTo>
                  <a:lnTo>
                    <a:pt x="116560" y="294131"/>
                  </a:lnTo>
                  <a:lnTo>
                    <a:pt x="133441" y="282285"/>
                  </a:lnTo>
                  <a:lnTo>
                    <a:pt x="170913" y="248602"/>
                  </a:lnTo>
                  <a:lnTo>
                    <a:pt x="209218" y="195869"/>
                  </a:lnTo>
                  <a:lnTo>
                    <a:pt x="216434" y="170180"/>
                  </a:lnTo>
                  <a:lnTo>
                    <a:pt x="115062" y="170180"/>
                  </a:lnTo>
                  <a:lnTo>
                    <a:pt x="89658" y="165195"/>
                  </a:lnTo>
                  <a:lnTo>
                    <a:pt x="68738" y="151542"/>
                  </a:lnTo>
                  <a:lnTo>
                    <a:pt x="54543" y="131175"/>
                  </a:lnTo>
                  <a:lnTo>
                    <a:pt x="49314" y="106045"/>
                  </a:lnTo>
                  <a:lnTo>
                    <a:pt x="54543" y="80895"/>
                  </a:lnTo>
                  <a:lnTo>
                    <a:pt x="68738" y="60483"/>
                  </a:lnTo>
                  <a:lnTo>
                    <a:pt x="89658" y="46787"/>
                  </a:lnTo>
                  <a:lnTo>
                    <a:pt x="115062" y="41783"/>
                  </a:lnTo>
                  <a:lnTo>
                    <a:pt x="201822" y="41783"/>
                  </a:lnTo>
                  <a:lnTo>
                    <a:pt x="196129" y="33416"/>
                  </a:lnTo>
                  <a:lnTo>
                    <a:pt x="159518" y="8939"/>
                  </a:lnTo>
                  <a:lnTo>
                    <a:pt x="115062" y="0"/>
                  </a:lnTo>
                  <a:close/>
                </a:path>
                <a:path w="230505" h="294639">
                  <a:moveTo>
                    <a:pt x="201822" y="41783"/>
                  </a:moveTo>
                  <a:lnTo>
                    <a:pt x="115062" y="41783"/>
                  </a:lnTo>
                  <a:lnTo>
                    <a:pt x="139599" y="46787"/>
                  </a:lnTo>
                  <a:lnTo>
                    <a:pt x="160073" y="60483"/>
                  </a:lnTo>
                  <a:lnTo>
                    <a:pt x="174105" y="80895"/>
                  </a:lnTo>
                  <a:lnTo>
                    <a:pt x="179311" y="106045"/>
                  </a:lnTo>
                  <a:lnTo>
                    <a:pt x="174105" y="131175"/>
                  </a:lnTo>
                  <a:lnTo>
                    <a:pt x="160073" y="151542"/>
                  </a:lnTo>
                  <a:lnTo>
                    <a:pt x="139599" y="165195"/>
                  </a:lnTo>
                  <a:lnTo>
                    <a:pt x="115062" y="170180"/>
                  </a:lnTo>
                  <a:lnTo>
                    <a:pt x="216434" y="170180"/>
                  </a:lnTo>
                  <a:lnTo>
                    <a:pt x="228600" y="126873"/>
                  </a:lnTo>
                  <a:lnTo>
                    <a:pt x="228621" y="123888"/>
                  </a:lnTo>
                  <a:lnTo>
                    <a:pt x="230124" y="119506"/>
                  </a:lnTo>
                  <a:lnTo>
                    <a:pt x="230124" y="114935"/>
                  </a:lnTo>
                  <a:lnTo>
                    <a:pt x="220971" y="69919"/>
                  </a:lnTo>
                  <a:lnTo>
                    <a:pt x="201822" y="41783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19544" y="0"/>
              <a:ext cx="2124455" cy="23850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79" y="3939540"/>
              <a:ext cx="972312" cy="952500"/>
            </a:xfrm>
            <a:prstGeom prst="rect">
              <a:avLst/>
            </a:prstGeom>
          </p:spPr>
        </p:pic>
      </p:grp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6401" y="81498"/>
            <a:ext cx="7652199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indent="7620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latin typeface="+mn-ea"/>
                <a:ea typeface="+mn-ea"/>
              </a:rPr>
              <a:t>        </a:t>
            </a:r>
            <a:r>
              <a:rPr lang="zh-CN" altLang="zh-CN" sz="2400" b="1" dirty="0">
                <a:latin typeface="+mn-ea"/>
                <a:ea typeface="+mn-ea"/>
              </a:rPr>
              <a:t>气球“悬空”大挑战</a:t>
            </a:r>
            <a:endParaRPr lang="en-US" altLang="zh-CN" sz="24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+mn-ea"/>
                <a:ea typeface="+mn-ea"/>
              </a:rPr>
              <a:t>            </a:t>
            </a:r>
            <a:r>
              <a:rPr lang="zh-CN" altLang="en-US" sz="1600" b="1" u="sng">
                <a:latin typeface="+mn-ea"/>
                <a:ea typeface="+mn-ea"/>
              </a:rPr>
              <a:t>第      </a:t>
            </a:r>
            <a:r>
              <a:rPr lang="zh-CN" altLang="en-US" sz="1600" b="1" u="sng" dirty="0">
                <a:latin typeface="+mn-ea"/>
                <a:ea typeface="+mn-ea"/>
              </a:rPr>
              <a:t>组</a:t>
            </a:r>
            <a:endParaRPr lang="en-US" altLang="zh-CN" sz="1600" u="sng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+mn-ea"/>
                <a:ea typeface="+mn-ea"/>
              </a:rPr>
              <a:t>    </a:t>
            </a:r>
            <a:r>
              <a:rPr lang="zh-CN" altLang="zh-CN" sz="1600" dirty="0">
                <a:latin typeface="+mn-ea"/>
                <a:ea typeface="+mn-ea"/>
              </a:rPr>
              <a:t>请利用彩色粘土使气球“悬浮”（停留）在空中。比一比谁的</a:t>
            </a:r>
            <a:endParaRPr lang="en-US" altLang="zh-CN" sz="16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>
                <a:latin typeface="+mn-ea"/>
                <a:ea typeface="+mn-ea"/>
              </a:rPr>
              <a:t>气球留空时间长？ </a:t>
            </a:r>
            <a:endParaRPr lang="en-US" altLang="zh-CN" sz="16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+mn-ea"/>
                <a:ea typeface="+mn-ea"/>
              </a:rPr>
              <a:t>我的收获是：</a:t>
            </a:r>
            <a:endParaRPr lang="zh-CN" altLang="zh-CN" sz="1600" dirty="0">
              <a:latin typeface="+mn-ea"/>
              <a:ea typeface="+mn-ea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136331"/>
              </p:ext>
            </p:extLst>
          </p:nvPr>
        </p:nvGraphicFramePr>
        <p:xfrm>
          <a:off x="1078991" y="1977390"/>
          <a:ext cx="53340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74358542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4277079225"/>
                    </a:ext>
                  </a:extLst>
                </a:gridCol>
              </a:tblGrid>
              <a:tr h="243840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思考问题：</a:t>
                      </a:r>
                    </a:p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图示表达：</a:t>
                      </a:r>
                      <a:endParaRPr lang="zh-CN" sz="16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34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771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27255" y="1314331"/>
              <a:ext cx="342265" cy="342265"/>
            </a:xfrm>
            <a:custGeom>
              <a:avLst/>
              <a:gdLst/>
              <a:ahLst/>
              <a:cxnLst/>
              <a:rect l="l" t="t" r="r" b="b"/>
              <a:pathLst>
                <a:path w="342265" h="342264">
                  <a:moveTo>
                    <a:pt x="177641" y="0"/>
                  </a:moveTo>
                  <a:lnTo>
                    <a:pt x="131962" y="4436"/>
                  </a:lnTo>
                  <a:lnTo>
                    <a:pt x="89074" y="20778"/>
                  </a:lnTo>
                  <a:lnTo>
                    <a:pt x="53218" y="46906"/>
                  </a:lnTo>
                  <a:lnTo>
                    <a:pt x="25610" y="80859"/>
                  </a:lnTo>
                  <a:lnTo>
                    <a:pt x="7465" y="120674"/>
                  </a:lnTo>
                  <a:lnTo>
                    <a:pt x="0" y="164392"/>
                  </a:lnTo>
                  <a:lnTo>
                    <a:pt x="4429" y="210049"/>
                  </a:lnTo>
                  <a:lnTo>
                    <a:pt x="20754" y="252964"/>
                  </a:lnTo>
                  <a:lnTo>
                    <a:pt x="46871" y="288827"/>
                  </a:lnTo>
                  <a:lnTo>
                    <a:pt x="80818" y="316428"/>
                  </a:lnTo>
                  <a:lnTo>
                    <a:pt x="120636" y="334556"/>
                  </a:lnTo>
                  <a:lnTo>
                    <a:pt x="164364" y="342003"/>
                  </a:lnTo>
                  <a:lnTo>
                    <a:pt x="210042" y="337557"/>
                  </a:lnTo>
                  <a:lnTo>
                    <a:pt x="252932" y="321268"/>
                  </a:lnTo>
                  <a:lnTo>
                    <a:pt x="288790" y="295172"/>
                  </a:lnTo>
                  <a:lnTo>
                    <a:pt x="316401" y="261230"/>
                  </a:lnTo>
                  <a:lnTo>
                    <a:pt x="334549" y="221404"/>
                  </a:lnTo>
                  <a:lnTo>
                    <a:pt x="342017" y="177655"/>
                  </a:lnTo>
                  <a:lnTo>
                    <a:pt x="337588" y="131944"/>
                  </a:lnTo>
                  <a:lnTo>
                    <a:pt x="321258" y="89074"/>
                  </a:lnTo>
                  <a:lnTo>
                    <a:pt x="295138" y="53223"/>
                  </a:lnTo>
                  <a:lnTo>
                    <a:pt x="261188" y="25614"/>
                  </a:lnTo>
                  <a:lnTo>
                    <a:pt x="221369" y="7465"/>
                  </a:lnTo>
                  <a:lnTo>
                    <a:pt x="177641" y="0"/>
                  </a:lnTo>
                  <a:close/>
                </a:path>
              </a:pathLst>
            </a:custGeom>
            <a:solidFill>
              <a:srgbClr val="F79546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8895" y="3342132"/>
              <a:ext cx="243839" cy="24231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31647" y="918972"/>
              <a:ext cx="323215" cy="323215"/>
            </a:xfrm>
            <a:custGeom>
              <a:avLst/>
              <a:gdLst/>
              <a:ahLst/>
              <a:cxnLst/>
              <a:rect l="l" t="t" r="r" b="b"/>
              <a:pathLst>
                <a:path w="323215" h="323215">
                  <a:moveTo>
                    <a:pt x="161544" y="0"/>
                  </a:moveTo>
                  <a:lnTo>
                    <a:pt x="118599" y="5766"/>
                  </a:lnTo>
                  <a:lnTo>
                    <a:pt x="80009" y="22041"/>
                  </a:lnTo>
                  <a:lnTo>
                    <a:pt x="47315" y="47291"/>
                  </a:lnTo>
                  <a:lnTo>
                    <a:pt x="22055" y="79981"/>
                  </a:lnTo>
                  <a:lnTo>
                    <a:pt x="5770" y="118577"/>
                  </a:lnTo>
                  <a:lnTo>
                    <a:pt x="0" y="161543"/>
                  </a:lnTo>
                  <a:lnTo>
                    <a:pt x="5770" y="204510"/>
                  </a:lnTo>
                  <a:lnTo>
                    <a:pt x="22055" y="243106"/>
                  </a:lnTo>
                  <a:lnTo>
                    <a:pt x="47315" y="275796"/>
                  </a:lnTo>
                  <a:lnTo>
                    <a:pt x="80010" y="301046"/>
                  </a:lnTo>
                  <a:lnTo>
                    <a:pt x="118599" y="317321"/>
                  </a:lnTo>
                  <a:lnTo>
                    <a:pt x="161544" y="323088"/>
                  </a:lnTo>
                  <a:lnTo>
                    <a:pt x="204488" y="317321"/>
                  </a:lnTo>
                  <a:lnTo>
                    <a:pt x="243077" y="301046"/>
                  </a:lnTo>
                  <a:lnTo>
                    <a:pt x="275772" y="275796"/>
                  </a:lnTo>
                  <a:lnTo>
                    <a:pt x="301032" y="243106"/>
                  </a:lnTo>
                  <a:lnTo>
                    <a:pt x="317317" y="204510"/>
                  </a:lnTo>
                  <a:lnTo>
                    <a:pt x="323088" y="161543"/>
                  </a:lnTo>
                  <a:lnTo>
                    <a:pt x="317317" y="118577"/>
                  </a:lnTo>
                  <a:lnTo>
                    <a:pt x="301032" y="79981"/>
                  </a:lnTo>
                  <a:lnTo>
                    <a:pt x="275772" y="47291"/>
                  </a:lnTo>
                  <a:lnTo>
                    <a:pt x="243078" y="22041"/>
                  </a:lnTo>
                  <a:lnTo>
                    <a:pt x="204488" y="5766"/>
                  </a:lnTo>
                  <a:lnTo>
                    <a:pt x="161544" y="0"/>
                  </a:lnTo>
                  <a:close/>
                </a:path>
              </a:pathLst>
            </a:custGeom>
            <a:solidFill>
              <a:srgbClr val="C0504D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91639" y="1994916"/>
              <a:ext cx="424180" cy="424180"/>
            </a:xfrm>
            <a:custGeom>
              <a:avLst/>
              <a:gdLst/>
              <a:ahLst/>
              <a:cxnLst/>
              <a:rect l="l" t="t" r="r" b="b"/>
              <a:pathLst>
                <a:path w="424180" h="424180">
                  <a:moveTo>
                    <a:pt x="211836" y="0"/>
                  </a:moveTo>
                  <a:lnTo>
                    <a:pt x="163272" y="5596"/>
                  </a:lnTo>
                  <a:lnTo>
                    <a:pt x="118687" y="21535"/>
                  </a:lnTo>
                  <a:lnTo>
                    <a:pt x="79354" y="46546"/>
                  </a:lnTo>
                  <a:lnTo>
                    <a:pt x="46546" y="79354"/>
                  </a:lnTo>
                  <a:lnTo>
                    <a:pt x="21535" y="118687"/>
                  </a:lnTo>
                  <a:lnTo>
                    <a:pt x="5596" y="163272"/>
                  </a:lnTo>
                  <a:lnTo>
                    <a:pt x="0" y="211835"/>
                  </a:lnTo>
                  <a:lnTo>
                    <a:pt x="5596" y="260399"/>
                  </a:lnTo>
                  <a:lnTo>
                    <a:pt x="21535" y="304984"/>
                  </a:lnTo>
                  <a:lnTo>
                    <a:pt x="46546" y="344317"/>
                  </a:lnTo>
                  <a:lnTo>
                    <a:pt x="79354" y="377125"/>
                  </a:lnTo>
                  <a:lnTo>
                    <a:pt x="118687" y="402136"/>
                  </a:lnTo>
                  <a:lnTo>
                    <a:pt x="163272" y="418075"/>
                  </a:lnTo>
                  <a:lnTo>
                    <a:pt x="211836" y="423671"/>
                  </a:lnTo>
                  <a:lnTo>
                    <a:pt x="260399" y="418075"/>
                  </a:lnTo>
                  <a:lnTo>
                    <a:pt x="304984" y="402136"/>
                  </a:lnTo>
                  <a:lnTo>
                    <a:pt x="344317" y="377125"/>
                  </a:lnTo>
                  <a:lnTo>
                    <a:pt x="377125" y="344317"/>
                  </a:lnTo>
                  <a:lnTo>
                    <a:pt x="402136" y="304984"/>
                  </a:lnTo>
                  <a:lnTo>
                    <a:pt x="418075" y="260399"/>
                  </a:lnTo>
                  <a:lnTo>
                    <a:pt x="423672" y="211835"/>
                  </a:lnTo>
                  <a:lnTo>
                    <a:pt x="418075" y="163272"/>
                  </a:lnTo>
                  <a:lnTo>
                    <a:pt x="402136" y="118687"/>
                  </a:lnTo>
                  <a:lnTo>
                    <a:pt x="377125" y="79354"/>
                  </a:lnTo>
                  <a:lnTo>
                    <a:pt x="344317" y="46546"/>
                  </a:lnTo>
                  <a:lnTo>
                    <a:pt x="304984" y="21535"/>
                  </a:lnTo>
                  <a:lnTo>
                    <a:pt x="260399" y="5596"/>
                  </a:lnTo>
                  <a:lnTo>
                    <a:pt x="211836" y="0"/>
                  </a:lnTo>
                  <a:close/>
                </a:path>
              </a:pathLst>
            </a:custGeom>
            <a:solidFill>
              <a:srgbClr val="9BBA58">
                <a:alpha val="36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35380" y="2065020"/>
              <a:ext cx="306705" cy="306705"/>
            </a:xfrm>
            <a:custGeom>
              <a:avLst/>
              <a:gdLst/>
              <a:ahLst/>
              <a:cxnLst/>
              <a:rect l="l" t="t" r="r" b="b"/>
              <a:pathLst>
                <a:path w="306705" h="306705">
                  <a:moveTo>
                    <a:pt x="153161" y="0"/>
                  </a:moveTo>
                  <a:lnTo>
                    <a:pt x="104748" y="7808"/>
                  </a:lnTo>
                  <a:lnTo>
                    <a:pt x="62704" y="29553"/>
                  </a:lnTo>
                  <a:lnTo>
                    <a:pt x="29549" y="62709"/>
                  </a:lnTo>
                  <a:lnTo>
                    <a:pt x="7807" y="104753"/>
                  </a:lnTo>
                  <a:lnTo>
                    <a:pt x="0" y="153162"/>
                  </a:lnTo>
                  <a:lnTo>
                    <a:pt x="7807" y="201570"/>
                  </a:lnTo>
                  <a:lnTo>
                    <a:pt x="29549" y="243614"/>
                  </a:lnTo>
                  <a:lnTo>
                    <a:pt x="62704" y="276770"/>
                  </a:lnTo>
                  <a:lnTo>
                    <a:pt x="104748" y="298515"/>
                  </a:lnTo>
                  <a:lnTo>
                    <a:pt x="153161" y="306324"/>
                  </a:lnTo>
                  <a:lnTo>
                    <a:pt x="201570" y="298515"/>
                  </a:lnTo>
                  <a:lnTo>
                    <a:pt x="243614" y="276770"/>
                  </a:lnTo>
                  <a:lnTo>
                    <a:pt x="276770" y="243614"/>
                  </a:lnTo>
                  <a:lnTo>
                    <a:pt x="298515" y="201570"/>
                  </a:lnTo>
                  <a:lnTo>
                    <a:pt x="306323" y="153162"/>
                  </a:lnTo>
                  <a:lnTo>
                    <a:pt x="298515" y="104753"/>
                  </a:lnTo>
                  <a:lnTo>
                    <a:pt x="276770" y="62709"/>
                  </a:lnTo>
                  <a:lnTo>
                    <a:pt x="243614" y="29553"/>
                  </a:lnTo>
                  <a:lnTo>
                    <a:pt x="201570" y="7808"/>
                  </a:lnTo>
                  <a:lnTo>
                    <a:pt x="153161" y="0"/>
                  </a:lnTo>
                  <a:close/>
                </a:path>
              </a:pathLst>
            </a:custGeom>
            <a:solidFill>
              <a:srgbClr val="4F81BC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22859" y="1499952"/>
              <a:ext cx="439420" cy="439420"/>
            </a:xfrm>
            <a:custGeom>
              <a:avLst/>
              <a:gdLst/>
              <a:ahLst/>
              <a:cxnLst/>
              <a:rect l="l" t="t" r="r" b="b"/>
              <a:pathLst>
                <a:path w="439419" h="439419">
                  <a:moveTo>
                    <a:pt x="213480" y="0"/>
                  </a:moveTo>
                  <a:lnTo>
                    <a:pt x="169365" y="5759"/>
                  </a:lnTo>
                  <a:lnTo>
                    <a:pt x="127319" y="20203"/>
                  </a:lnTo>
                  <a:lnTo>
                    <a:pt x="90126" y="42063"/>
                  </a:lnTo>
                  <a:lnTo>
                    <a:pt x="58444" y="70278"/>
                  </a:lnTo>
                  <a:lnTo>
                    <a:pt x="32932" y="103787"/>
                  </a:lnTo>
                  <a:lnTo>
                    <a:pt x="14249" y="141529"/>
                  </a:lnTo>
                  <a:lnTo>
                    <a:pt x="3051" y="182442"/>
                  </a:lnTo>
                  <a:lnTo>
                    <a:pt x="0" y="225465"/>
                  </a:lnTo>
                  <a:lnTo>
                    <a:pt x="5751" y="269538"/>
                  </a:lnTo>
                  <a:lnTo>
                    <a:pt x="20193" y="311618"/>
                  </a:lnTo>
                  <a:lnTo>
                    <a:pt x="42056" y="348837"/>
                  </a:lnTo>
                  <a:lnTo>
                    <a:pt x="70277" y="380538"/>
                  </a:lnTo>
                  <a:lnTo>
                    <a:pt x="103793" y="406063"/>
                  </a:lnTo>
                  <a:lnTo>
                    <a:pt x="141543" y="424753"/>
                  </a:lnTo>
                  <a:lnTo>
                    <a:pt x="182464" y="435952"/>
                  </a:lnTo>
                  <a:lnTo>
                    <a:pt x="225493" y="439000"/>
                  </a:lnTo>
                  <a:lnTo>
                    <a:pt x="269568" y="433241"/>
                  </a:lnTo>
                  <a:lnTo>
                    <a:pt x="311643" y="418797"/>
                  </a:lnTo>
                  <a:lnTo>
                    <a:pt x="348850" y="396935"/>
                  </a:lnTo>
                  <a:lnTo>
                    <a:pt x="380535" y="368715"/>
                  </a:lnTo>
                  <a:lnTo>
                    <a:pt x="406045" y="335197"/>
                  </a:lnTo>
                  <a:lnTo>
                    <a:pt x="424728" y="297440"/>
                  </a:lnTo>
                  <a:lnTo>
                    <a:pt x="435928" y="256505"/>
                  </a:lnTo>
                  <a:lnTo>
                    <a:pt x="438994" y="213450"/>
                  </a:lnTo>
                  <a:lnTo>
                    <a:pt x="433271" y="169335"/>
                  </a:lnTo>
                  <a:lnTo>
                    <a:pt x="418827" y="127297"/>
                  </a:lnTo>
                  <a:lnTo>
                    <a:pt x="396965" y="90109"/>
                  </a:lnTo>
                  <a:lnTo>
                    <a:pt x="368745" y="58430"/>
                  </a:lnTo>
                  <a:lnTo>
                    <a:pt x="335227" y="32921"/>
                  </a:lnTo>
                  <a:lnTo>
                    <a:pt x="297470" y="14240"/>
                  </a:lnTo>
                  <a:lnTo>
                    <a:pt x="256535" y="3046"/>
                  </a:lnTo>
                  <a:lnTo>
                    <a:pt x="213480" y="0"/>
                  </a:lnTo>
                  <a:close/>
                </a:path>
              </a:pathLst>
            </a:custGeom>
            <a:solidFill>
              <a:srgbClr val="4AACC5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071114" y="351127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生活中的应用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4"/>
          <a:stretch/>
        </p:blipFill>
        <p:spPr>
          <a:xfrm>
            <a:off x="928303" y="1719662"/>
            <a:ext cx="1586298" cy="172457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45" y="1710689"/>
            <a:ext cx="1752600" cy="17526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620" y="1821769"/>
            <a:ext cx="1882411" cy="1622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2859" y="3584447"/>
            <a:ext cx="1315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孔明灯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0804" y="3557813"/>
            <a:ext cx="1315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热气球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57572" y="3584446"/>
            <a:ext cx="1315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飞艇</a:t>
            </a:r>
          </a:p>
        </p:txBody>
      </p:sp>
    </p:spTree>
    <p:extLst>
      <p:ext uri="{BB962C8B-B14F-4D97-AF65-F5344CB8AC3E}">
        <p14:creationId xmlns:p14="http://schemas.microsoft.com/office/powerpoint/2010/main" val="4252232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27255" y="1314331"/>
              <a:ext cx="342265" cy="342265"/>
            </a:xfrm>
            <a:custGeom>
              <a:avLst/>
              <a:gdLst/>
              <a:ahLst/>
              <a:cxnLst/>
              <a:rect l="l" t="t" r="r" b="b"/>
              <a:pathLst>
                <a:path w="342265" h="342264">
                  <a:moveTo>
                    <a:pt x="177641" y="0"/>
                  </a:moveTo>
                  <a:lnTo>
                    <a:pt x="131962" y="4436"/>
                  </a:lnTo>
                  <a:lnTo>
                    <a:pt x="89074" y="20778"/>
                  </a:lnTo>
                  <a:lnTo>
                    <a:pt x="53218" y="46906"/>
                  </a:lnTo>
                  <a:lnTo>
                    <a:pt x="25610" y="80859"/>
                  </a:lnTo>
                  <a:lnTo>
                    <a:pt x="7465" y="120674"/>
                  </a:lnTo>
                  <a:lnTo>
                    <a:pt x="0" y="164392"/>
                  </a:lnTo>
                  <a:lnTo>
                    <a:pt x="4429" y="210049"/>
                  </a:lnTo>
                  <a:lnTo>
                    <a:pt x="20754" y="252964"/>
                  </a:lnTo>
                  <a:lnTo>
                    <a:pt x="46871" y="288827"/>
                  </a:lnTo>
                  <a:lnTo>
                    <a:pt x="80818" y="316428"/>
                  </a:lnTo>
                  <a:lnTo>
                    <a:pt x="120636" y="334556"/>
                  </a:lnTo>
                  <a:lnTo>
                    <a:pt x="164364" y="342003"/>
                  </a:lnTo>
                  <a:lnTo>
                    <a:pt x="210042" y="337557"/>
                  </a:lnTo>
                  <a:lnTo>
                    <a:pt x="252932" y="321268"/>
                  </a:lnTo>
                  <a:lnTo>
                    <a:pt x="288790" y="295172"/>
                  </a:lnTo>
                  <a:lnTo>
                    <a:pt x="316401" y="261230"/>
                  </a:lnTo>
                  <a:lnTo>
                    <a:pt x="334549" y="221404"/>
                  </a:lnTo>
                  <a:lnTo>
                    <a:pt x="342017" y="177655"/>
                  </a:lnTo>
                  <a:lnTo>
                    <a:pt x="337588" y="131944"/>
                  </a:lnTo>
                  <a:lnTo>
                    <a:pt x="321258" y="89074"/>
                  </a:lnTo>
                  <a:lnTo>
                    <a:pt x="295138" y="53223"/>
                  </a:lnTo>
                  <a:lnTo>
                    <a:pt x="261188" y="25614"/>
                  </a:lnTo>
                  <a:lnTo>
                    <a:pt x="221369" y="7465"/>
                  </a:lnTo>
                  <a:lnTo>
                    <a:pt x="177641" y="0"/>
                  </a:lnTo>
                  <a:close/>
                </a:path>
              </a:pathLst>
            </a:custGeom>
            <a:solidFill>
              <a:srgbClr val="F79546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8895" y="3342132"/>
              <a:ext cx="243839" cy="24231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31647" y="918972"/>
              <a:ext cx="323215" cy="323215"/>
            </a:xfrm>
            <a:custGeom>
              <a:avLst/>
              <a:gdLst/>
              <a:ahLst/>
              <a:cxnLst/>
              <a:rect l="l" t="t" r="r" b="b"/>
              <a:pathLst>
                <a:path w="323215" h="323215">
                  <a:moveTo>
                    <a:pt x="161544" y="0"/>
                  </a:moveTo>
                  <a:lnTo>
                    <a:pt x="118599" y="5766"/>
                  </a:lnTo>
                  <a:lnTo>
                    <a:pt x="80009" y="22041"/>
                  </a:lnTo>
                  <a:lnTo>
                    <a:pt x="47315" y="47291"/>
                  </a:lnTo>
                  <a:lnTo>
                    <a:pt x="22055" y="79981"/>
                  </a:lnTo>
                  <a:lnTo>
                    <a:pt x="5770" y="118577"/>
                  </a:lnTo>
                  <a:lnTo>
                    <a:pt x="0" y="161543"/>
                  </a:lnTo>
                  <a:lnTo>
                    <a:pt x="5770" y="204510"/>
                  </a:lnTo>
                  <a:lnTo>
                    <a:pt x="22055" y="243106"/>
                  </a:lnTo>
                  <a:lnTo>
                    <a:pt x="47315" y="275796"/>
                  </a:lnTo>
                  <a:lnTo>
                    <a:pt x="80010" y="301046"/>
                  </a:lnTo>
                  <a:lnTo>
                    <a:pt x="118599" y="317321"/>
                  </a:lnTo>
                  <a:lnTo>
                    <a:pt x="161544" y="323088"/>
                  </a:lnTo>
                  <a:lnTo>
                    <a:pt x="204488" y="317321"/>
                  </a:lnTo>
                  <a:lnTo>
                    <a:pt x="243077" y="301046"/>
                  </a:lnTo>
                  <a:lnTo>
                    <a:pt x="275772" y="275796"/>
                  </a:lnTo>
                  <a:lnTo>
                    <a:pt x="301032" y="243106"/>
                  </a:lnTo>
                  <a:lnTo>
                    <a:pt x="317317" y="204510"/>
                  </a:lnTo>
                  <a:lnTo>
                    <a:pt x="323088" y="161543"/>
                  </a:lnTo>
                  <a:lnTo>
                    <a:pt x="317317" y="118577"/>
                  </a:lnTo>
                  <a:lnTo>
                    <a:pt x="301032" y="79981"/>
                  </a:lnTo>
                  <a:lnTo>
                    <a:pt x="275772" y="47291"/>
                  </a:lnTo>
                  <a:lnTo>
                    <a:pt x="243078" y="22041"/>
                  </a:lnTo>
                  <a:lnTo>
                    <a:pt x="204488" y="5766"/>
                  </a:lnTo>
                  <a:lnTo>
                    <a:pt x="161544" y="0"/>
                  </a:lnTo>
                  <a:close/>
                </a:path>
              </a:pathLst>
            </a:custGeom>
            <a:solidFill>
              <a:srgbClr val="C0504D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91639" y="1994916"/>
              <a:ext cx="424180" cy="424180"/>
            </a:xfrm>
            <a:custGeom>
              <a:avLst/>
              <a:gdLst/>
              <a:ahLst/>
              <a:cxnLst/>
              <a:rect l="l" t="t" r="r" b="b"/>
              <a:pathLst>
                <a:path w="424180" h="424180">
                  <a:moveTo>
                    <a:pt x="211836" y="0"/>
                  </a:moveTo>
                  <a:lnTo>
                    <a:pt x="163272" y="5596"/>
                  </a:lnTo>
                  <a:lnTo>
                    <a:pt x="118687" y="21535"/>
                  </a:lnTo>
                  <a:lnTo>
                    <a:pt x="79354" y="46546"/>
                  </a:lnTo>
                  <a:lnTo>
                    <a:pt x="46546" y="79354"/>
                  </a:lnTo>
                  <a:lnTo>
                    <a:pt x="21535" y="118687"/>
                  </a:lnTo>
                  <a:lnTo>
                    <a:pt x="5596" y="163272"/>
                  </a:lnTo>
                  <a:lnTo>
                    <a:pt x="0" y="211835"/>
                  </a:lnTo>
                  <a:lnTo>
                    <a:pt x="5596" y="260399"/>
                  </a:lnTo>
                  <a:lnTo>
                    <a:pt x="21535" y="304984"/>
                  </a:lnTo>
                  <a:lnTo>
                    <a:pt x="46546" y="344317"/>
                  </a:lnTo>
                  <a:lnTo>
                    <a:pt x="79354" y="377125"/>
                  </a:lnTo>
                  <a:lnTo>
                    <a:pt x="118687" y="402136"/>
                  </a:lnTo>
                  <a:lnTo>
                    <a:pt x="163272" y="418075"/>
                  </a:lnTo>
                  <a:lnTo>
                    <a:pt x="211836" y="423671"/>
                  </a:lnTo>
                  <a:lnTo>
                    <a:pt x="260399" y="418075"/>
                  </a:lnTo>
                  <a:lnTo>
                    <a:pt x="304984" y="402136"/>
                  </a:lnTo>
                  <a:lnTo>
                    <a:pt x="344317" y="377125"/>
                  </a:lnTo>
                  <a:lnTo>
                    <a:pt x="377125" y="344317"/>
                  </a:lnTo>
                  <a:lnTo>
                    <a:pt x="402136" y="304984"/>
                  </a:lnTo>
                  <a:lnTo>
                    <a:pt x="418075" y="260399"/>
                  </a:lnTo>
                  <a:lnTo>
                    <a:pt x="423672" y="211835"/>
                  </a:lnTo>
                  <a:lnTo>
                    <a:pt x="418075" y="163272"/>
                  </a:lnTo>
                  <a:lnTo>
                    <a:pt x="402136" y="118687"/>
                  </a:lnTo>
                  <a:lnTo>
                    <a:pt x="377125" y="79354"/>
                  </a:lnTo>
                  <a:lnTo>
                    <a:pt x="344317" y="46546"/>
                  </a:lnTo>
                  <a:lnTo>
                    <a:pt x="304984" y="21535"/>
                  </a:lnTo>
                  <a:lnTo>
                    <a:pt x="260399" y="5596"/>
                  </a:lnTo>
                  <a:lnTo>
                    <a:pt x="211836" y="0"/>
                  </a:lnTo>
                  <a:close/>
                </a:path>
              </a:pathLst>
            </a:custGeom>
            <a:solidFill>
              <a:srgbClr val="9BBA58">
                <a:alpha val="36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35380" y="2065020"/>
              <a:ext cx="306705" cy="306705"/>
            </a:xfrm>
            <a:custGeom>
              <a:avLst/>
              <a:gdLst/>
              <a:ahLst/>
              <a:cxnLst/>
              <a:rect l="l" t="t" r="r" b="b"/>
              <a:pathLst>
                <a:path w="306705" h="306705">
                  <a:moveTo>
                    <a:pt x="153161" y="0"/>
                  </a:moveTo>
                  <a:lnTo>
                    <a:pt x="104748" y="7808"/>
                  </a:lnTo>
                  <a:lnTo>
                    <a:pt x="62704" y="29553"/>
                  </a:lnTo>
                  <a:lnTo>
                    <a:pt x="29549" y="62709"/>
                  </a:lnTo>
                  <a:lnTo>
                    <a:pt x="7807" y="104753"/>
                  </a:lnTo>
                  <a:lnTo>
                    <a:pt x="0" y="153162"/>
                  </a:lnTo>
                  <a:lnTo>
                    <a:pt x="7807" y="201570"/>
                  </a:lnTo>
                  <a:lnTo>
                    <a:pt x="29549" y="243614"/>
                  </a:lnTo>
                  <a:lnTo>
                    <a:pt x="62704" y="276770"/>
                  </a:lnTo>
                  <a:lnTo>
                    <a:pt x="104748" y="298515"/>
                  </a:lnTo>
                  <a:lnTo>
                    <a:pt x="153161" y="306324"/>
                  </a:lnTo>
                  <a:lnTo>
                    <a:pt x="201570" y="298515"/>
                  </a:lnTo>
                  <a:lnTo>
                    <a:pt x="243614" y="276770"/>
                  </a:lnTo>
                  <a:lnTo>
                    <a:pt x="276770" y="243614"/>
                  </a:lnTo>
                  <a:lnTo>
                    <a:pt x="298515" y="201570"/>
                  </a:lnTo>
                  <a:lnTo>
                    <a:pt x="306323" y="153162"/>
                  </a:lnTo>
                  <a:lnTo>
                    <a:pt x="298515" y="104753"/>
                  </a:lnTo>
                  <a:lnTo>
                    <a:pt x="276770" y="62709"/>
                  </a:lnTo>
                  <a:lnTo>
                    <a:pt x="243614" y="29553"/>
                  </a:lnTo>
                  <a:lnTo>
                    <a:pt x="201570" y="7808"/>
                  </a:lnTo>
                  <a:lnTo>
                    <a:pt x="153161" y="0"/>
                  </a:lnTo>
                  <a:close/>
                </a:path>
              </a:pathLst>
            </a:custGeom>
            <a:solidFill>
              <a:srgbClr val="4F81BC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22859" y="1499952"/>
              <a:ext cx="439420" cy="439420"/>
            </a:xfrm>
            <a:custGeom>
              <a:avLst/>
              <a:gdLst/>
              <a:ahLst/>
              <a:cxnLst/>
              <a:rect l="l" t="t" r="r" b="b"/>
              <a:pathLst>
                <a:path w="439419" h="439419">
                  <a:moveTo>
                    <a:pt x="213480" y="0"/>
                  </a:moveTo>
                  <a:lnTo>
                    <a:pt x="169365" y="5759"/>
                  </a:lnTo>
                  <a:lnTo>
                    <a:pt x="127319" y="20203"/>
                  </a:lnTo>
                  <a:lnTo>
                    <a:pt x="90126" y="42063"/>
                  </a:lnTo>
                  <a:lnTo>
                    <a:pt x="58444" y="70278"/>
                  </a:lnTo>
                  <a:lnTo>
                    <a:pt x="32932" y="103787"/>
                  </a:lnTo>
                  <a:lnTo>
                    <a:pt x="14249" y="141529"/>
                  </a:lnTo>
                  <a:lnTo>
                    <a:pt x="3051" y="182442"/>
                  </a:lnTo>
                  <a:lnTo>
                    <a:pt x="0" y="225465"/>
                  </a:lnTo>
                  <a:lnTo>
                    <a:pt x="5751" y="269538"/>
                  </a:lnTo>
                  <a:lnTo>
                    <a:pt x="20193" y="311618"/>
                  </a:lnTo>
                  <a:lnTo>
                    <a:pt x="42056" y="348837"/>
                  </a:lnTo>
                  <a:lnTo>
                    <a:pt x="70277" y="380538"/>
                  </a:lnTo>
                  <a:lnTo>
                    <a:pt x="103793" y="406063"/>
                  </a:lnTo>
                  <a:lnTo>
                    <a:pt x="141543" y="424753"/>
                  </a:lnTo>
                  <a:lnTo>
                    <a:pt x="182464" y="435952"/>
                  </a:lnTo>
                  <a:lnTo>
                    <a:pt x="225493" y="439000"/>
                  </a:lnTo>
                  <a:lnTo>
                    <a:pt x="269568" y="433241"/>
                  </a:lnTo>
                  <a:lnTo>
                    <a:pt x="311643" y="418797"/>
                  </a:lnTo>
                  <a:lnTo>
                    <a:pt x="348850" y="396935"/>
                  </a:lnTo>
                  <a:lnTo>
                    <a:pt x="380535" y="368715"/>
                  </a:lnTo>
                  <a:lnTo>
                    <a:pt x="406045" y="335197"/>
                  </a:lnTo>
                  <a:lnTo>
                    <a:pt x="424728" y="297440"/>
                  </a:lnTo>
                  <a:lnTo>
                    <a:pt x="435928" y="256505"/>
                  </a:lnTo>
                  <a:lnTo>
                    <a:pt x="438994" y="213450"/>
                  </a:lnTo>
                  <a:lnTo>
                    <a:pt x="433271" y="169335"/>
                  </a:lnTo>
                  <a:lnTo>
                    <a:pt x="418827" y="127297"/>
                  </a:lnTo>
                  <a:lnTo>
                    <a:pt x="396965" y="90109"/>
                  </a:lnTo>
                  <a:lnTo>
                    <a:pt x="368745" y="58430"/>
                  </a:lnTo>
                  <a:lnTo>
                    <a:pt x="335227" y="32921"/>
                  </a:lnTo>
                  <a:lnTo>
                    <a:pt x="297470" y="14240"/>
                  </a:lnTo>
                  <a:lnTo>
                    <a:pt x="256535" y="3046"/>
                  </a:lnTo>
                  <a:lnTo>
                    <a:pt x="213480" y="0"/>
                  </a:lnTo>
                  <a:close/>
                </a:path>
              </a:pathLst>
            </a:custGeom>
            <a:solidFill>
              <a:srgbClr val="4AACC5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25911" y="434248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飞艇的原理</a:t>
            </a:r>
          </a:p>
        </p:txBody>
      </p:sp>
      <p:pic>
        <p:nvPicPr>
          <p:cNvPr id="1026" name="Picture 2" descr="C:\Users\Administrator\Desktop\00000000000000000000000000000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729" y="1314331"/>
            <a:ext cx="6517842" cy="282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141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99</Words>
  <Application>Microsoft Office PowerPoint</Application>
  <PresentationFormat>全屏显示(16:9)</PresentationFormat>
  <Paragraphs>52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宋体</vt:lpstr>
      <vt:lpstr>微软雅黑</vt:lpstr>
      <vt:lpstr>幼圆</vt:lpstr>
      <vt:lpstr>Arial</vt:lpstr>
      <vt:lpstr>Calibri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大侠素材铺</dc:title>
  <dc:creator>大侠素材铺</dc:creator>
  <cp:lastModifiedBy>GQXX</cp:lastModifiedBy>
  <cp:revision>28</cp:revision>
  <dcterms:created xsi:type="dcterms:W3CDTF">2023-02-24T05:50:36Z</dcterms:created>
  <dcterms:modified xsi:type="dcterms:W3CDTF">2023-03-31T06:21:29Z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2022-09-16T00:00:00Z</vt:filetime>
  </property>
  <property fmtid="{D5CDD505-2E9C-101B-9397-08002B2CF9AE}" pid="3" name="Creator">
    <vt:lpwstr>Microsoft® PowerPoint® 适用于 Microsoft 365</vt:lpwstr>
  </property>
  <property fmtid="{D5CDD505-2E9C-101B-9397-08002B2CF9AE}" pid="4" name="LastSaved">
    <vt:filetime>2023-02-24T00:00:00Z</vt:filetime>
  </property>
</Properties>
</file>