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90" r:id="rId3"/>
    <p:sldId id="391" r:id="rId4"/>
    <p:sldId id="397" r:id="rId5"/>
    <p:sldId id="392" r:id="rId6"/>
    <p:sldId id="393" r:id="rId7"/>
    <p:sldId id="394" r:id="rId8"/>
    <p:sldId id="395" r:id="rId9"/>
    <p:sldId id="399" r:id="rId10"/>
    <p:sldId id="398" r:id="rId11"/>
    <p:sldId id="406" r:id="rId12"/>
    <p:sldId id="396" r:id="rId13"/>
    <p:sldId id="409" r:id="rId14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BCDD"/>
    <a:srgbClr val="4472C4"/>
    <a:srgbClr val="0000CC"/>
    <a:srgbClr val="FF6699"/>
    <a:srgbClr val="468DE4"/>
    <a:srgbClr val="33F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5" autoAdjust="0"/>
    <p:restoredTop sz="94660"/>
  </p:normalViewPr>
  <p:slideViewPr>
    <p:cSldViewPr showGuides="1">
      <p:cViewPr varScale="1">
        <p:scale>
          <a:sx n="62" d="100"/>
          <a:sy n="62" d="100"/>
        </p:scale>
        <p:origin x="916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03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F050A-D2AD-4DFE-94E9-DCE49FEDF3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5D4FB-E543-44E9-9240-BF368CDFB2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tags" Target="../tags/tag117.xml"/><Relationship Id="rId7" Type="http://schemas.openxmlformats.org/officeDocument/2006/relationships/tags" Target="../tags/tag116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1" Type="http://schemas.openxmlformats.org/officeDocument/2006/relationships/tags" Target="../tags/tag120.xml"/><Relationship Id="rId10" Type="http://schemas.openxmlformats.org/officeDocument/2006/relationships/tags" Target="../tags/tag119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3" Type="http://schemas.openxmlformats.org/officeDocument/2006/relationships/tags" Target="../tags/tag142.xml"/><Relationship Id="rId12" Type="http://schemas.openxmlformats.org/officeDocument/2006/relationships/tags" Target="../tags/tag141.xml"/><Relationship Id="rId11" Type="http://schemas.openxmlformats.org/officeDocument/2006/relationships/tags" Target="../tags/tag140.xml"/><Relationship Id="rId10" Type="http://schemas.openxmlformats.org/officeDocument/2006/relationships/tags" Target="../tags/tag139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50.xml"/><Relationship Id="rId8" Type="http://schemas.openxmlformats.org/officeDocument/2006/relationships/tags" Target="../tags/tag149.xml"/><Relationship Id="rId7" Type="http://schemas.openxmlformats.org/officeDocument/2006/relationships/tags" Target="../tags/tag148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3" Type="http://schemas.openxmlformats.org/officeDocument/2006/relationships/tags" Target="../tags/tag154.xml"/><Relationship Id="rId12" Type="http://schemas.openxmlformats.org/officeDocument/2006/relationships/tags" Target="../tags/tag153.xml"/><Relationship Id="rId11" Type="http://schemas.openxmlformats.org/officeDocument/2006/relationships/tags" Target="../tags/tag152.xml"/><Relationship Id="rId10" Type="http://schemas.openxmlformats.org/officeDocument/2006/relationships/tags" Target="../tags/tag15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5" Type="http://schemas.openxmlformats.org/officeDocument/2006/relationships/tags" Target="../tags/tag32.xml"/><Relationship Id="rId14" Type="http://schemas.openxmlformats.org/officeDocument/2006/relationships/tags" Target="../tags/tag3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-127311" y="5"/>
            <a:ext cx="12429370" cy="2108195"/>
            <a:chOff x="-127311" y="5"/>
            <a:chExt cx="12429370" cy="2108195"/>
          </a:xfrm>
        </p:grpSpPr>
        <p:sp>
          <p:nvSpPr>
            <p:cNvPr id="8" name="任意多边形: 形状 7"/>
            <p:cNvSpPr/>
            <p:nvPr>
              <p:custDataLst>
                <p:tags r:id="rId3"/>
              </p:custDataLst>
            </p:nvPr>
          </p:nvSpPr>
          <p:spPr>
            <a:xfrm rot="4971377">
              <a:off x="5633770" y="-4560088"/>
              <a:ext cx="907207" cy="12429370"/>
            </a:xfrm>
            <a:custGeom>
              <a:avLst/>
              <a:gdLst>
                <a:gd name="connsiteX0" fmla="*/ 0 w 1132861"/>
                <a:gd name="connsiteY0" fmla="*/ 0 h 12429370"/>
                <a:gd name="connsiteX1" fmla="*/ 421422 w 1132861"/>
                <a:gd name="connsiteY1" fmla="*/ 52817 h 12429370"/>
                <a:gd name="connsiteX2" fmla="*/ 1132861 w 1132861"/>
                <a:gd name="connsiteY2" fmla="*/ 12429370 h 12429370"/>
                <a:gd name="connsiteX3" fmla="*/ 0 w 1132861"/>
                <a:gd name="connsiteY3" fmla="*/ 12287388 h 1242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61" h="12429370">
                  <a:moveTo>
                    <a:pt x="0" y="0"/>
                  </a:moveTo>
                  <a:lnTo>
                    <a:pt x="421422" y="52817"/>
                  </a:lnTo>
                  <a:lnTo>
                    <a:pt x="1132861" y="12429370"/>
                  </a:lnTo>
                  <a:lnTo>
                    <a:pt x="0" y="1228738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9" name="任意多边形: 形状 8"/>
            <p:cNvSpPr/>
            <p:nvPr>
              <p:custDataLst>
                <p:tags r:id="rId4"/>
              </p:custDataLst>
            </p:nvPr>
          </p:nvSpPr>
          <p:spPr>
            <a:xfrm rot="5400000">
              <a:off x="5215200" y="-5215203"/>
              <a:ext cx="1761592" cy="12192007"/>
            </a:xfrm>
            <a:custGeom>
              <a:avLst/>
              <a:gdLst>
                <a:gd name="connsiteX0" fmla="*/ 0 w 1930397"/>
                <a:gd name="connsiteY0" fmla="*/ 12192007 h 12192007"/>
                <a:gd name="connsiteX1" fmla="*/ 0 w 1930397"/>
                <a:gd name="connsiteY1" fmla="*/ 0 h 12192007"/>
                <a:gd name="connsiteX2" fmla="*/ 758239 w 1930397"/>
                <a:gd name="connsiteY2" fmla="*/ 0 h 12192007"/>
                <a:gd name="connsiteX3" fmla="*/ 1930397 w 1930397"/>
                <a:gd name="connsiteY3" fmla="*/ 12192007 h 1219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0397" h="12192007">
                  <a:moveTo>
                    <a:pt x="0" y="12192007"/>
                  </a:moveTo>
                  <a:lnTo>
                    <a:pt x="0" y="0"/>
                  </a:lnTo>
                  <a:lnTo>
                    <a:pt x="758239" y="0"/>
                  </a:lnTo>
                  <a:lnTo>
                    <a:pt x="1930397" y="121920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0" name="任意多边形: 形状 9"/>
            <p:cNvSpPr/>
            <p:nvPr>
              <p:custDataLst>
                <p:tags r:id="rId5"/>
              </p:custDataLst>
            </p:nvPr>
          </p:nvSpPr>
          <p:spPr>
            <a:xfrm rot="5107084">
              <a:off x="4552342" y="-3275210"/>
              <a:ext cx="536239" cy="9742831"/>
            </a:xfrm>
            <a:custGeom>
              <a:avLst/>
              <a:gdLst>
                <a:gd name="connsiteX0" fmla="*/ 0 w 587624"/>
                <a:gd name="connsiteY0" fmla="*/ 0 h 9742831"/>
                <a:gd name="connsiteX1" fmla="*/ 587624 w 587624"/>
                <a:gd name="connsiteY1" fmla="*/ 9742831 h 9742831"/>
                <a:gd name="connsiteX2" fmla="*/ 0 w 587624"/>
                <a:gd name="connsiteY2" fmla="*/ 9685968 h 9742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7624" h="9742831">
                  <a:moveTo>
                    <a:pt x="0" y="0"/>
                  </a:moveTo>
                  <a:lnTo>
                    <a:pt x="587624" y="9742831"/>
                  </a:lnTo>
                  <a:lnTo>
                    <a:pt x="0" y="968596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1" name="任意多边形: 形状 10"/>
            <p:cNvSpPr/>
            <p:nvPr>
              <p:custDataLst>
                <p:tags r:id="rId6"/>
              </p:custDataLst>
            </p:nvPr>
          </p:nvSpPr>
          <p:spPr>
            <a:xfrm rot="15897560">
              <a:off x="9001004" y="-1390393"/>
              <a:ext cx="846410" cy="5663579"/>
            </a:xfrm>
            <a:custGeom>
              <a:avLst/>
              <a:gdLst>
                <a:gd name="connsiteX0" fmla="*/ 927517 w 927517"/>
                <a:gd name="connsiteY0" fmla="*/ 5663579 h 5663579"/>
                <a:gd name="connsiteX1" fmla="*/ 0 w 927517"/>
                <a:gd name="connsiteY1" fmla="*/ 5577535 h 5663579"/>
                <a:gd name="connsiteX2" fmla="*/ 419317 w 927517"/>
                <a:gd name="connsiteY2" fmla="*/ 0 h 566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7517" h="5663579">
                  <a:moveTo>
                    <a:pt x="927517" y="5663579"/>
                  </a:moveTo>
                  <a:lnTo>
                    <a:pt x="0" y="5577535"/>
                  </a:lnTo>
                  <a:lnTo>
                    <a:pt x="419317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12" name="等腰三角形 11"/>
          <p:cNvSpPr/>
          <p:nvPr userDrawn="1">
            <p:custDataLst>
              <p:tags r:id="rId7"/>
            </p:custDataLst>
          </p:nvPr>
        </p:nvSpPr>
        <p:spPr>
          <a:xfrm rot="16200000">
            <a:off x="7826138" y="2492134"/>
            <a:ext cx="997432" cy="7734300"/>
          </a:xfrm>
          <a:prstGeom prst="triangle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8"/>
            </p:custDataLst>
          </p:nvPr>
        </p:nvSpPr>
        <p:spPr>
          <a:xfrm>
            <a:off x="2730319" y="2702794"/>
            <a:ext cx="7117545" cy="1118535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6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9"/>
            </p:custDataLst>
          </p:nvPr>
        </p:nvSpPr>
        <p:spPr>
          <a:xfrm>
            <a:off x="2730319" y="3886684"/>
            <a:ext cx="7117545" cy="676319"/>
          </a:xfrm>
        </p:spPr>
        <p:txBody>
          <a:bodyPr lIns="90000" tIns="46800" rIns="90000" bIns="46800" anchor="t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3"/>
            </p:custDataLst>
          </p:nvPr>
        </p:nvSpPr>
        <p:spPr>
          <a:xfrm>
            <a:off x="3630542" y="4681986"/>
            <a:ext cx="2523129" cy="412826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4" hasCustomPrompt="1"/>
            <p:custDataLst>
              <p:tags r:id="rId14"/>
            </p:custDataLst>
          </p:nvPr>
        </p:nvSpPr>
        <p:spPr>
          <a:xfrm>
            <a:off x="6402188" y="4681986"/>
            <a:ext cx="2523127" cy="412826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588374" y="2588654"/>
            <a:ext cx="5015250" cy="1519707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lIns="90170" tIns="46990" rIns="90170" bIns="4699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lIns="90170" tIns="46990" rIns="90170" bIns="46990"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lIns="90170" tIns="46990" rIns="90170" bIns="4699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6"/>
            </p:custDataLst>
          </p:nvPr>
        </p:nvGrpSpPr>
        <p:grpSpPr>
          <a:xfrm flipH="1">
            <a:off x="8603626" y="3112882"/>
            <a:ext cx="436739" cy="542227"/>
            <a:chOff x="10608342" y="5053054"/>
            <a:chExt cx="1583658" cy="1966165"/>
          </a:xfrm>
        </p:grpSpPr>
        <p:sp>
          <p:nvSpPr>
            <p:cNvPr id="7" name="任意多边形: 形状 6"/>
            <p:cNvSpPr/>
            <p:nvPr>
              <p:custDataLst>
                <p:tags r:id="rId7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70" tIns="46990" rIns="90170" bIns="46990" rtlCol="0" anchor="ctr">
              <a:norm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8" name="等腰三角形 7"/>
            <p:cNvSpPr/>
            <p:nvPr>
              <p:custDataLst>
                <p:tags r:id="rId8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70" tIns="46990" rIns="90170" bIns="46990" rtlCol="0" anchor="ctr">
              <a:normAutofit fontScale="55000" lnSpcReduction="20000"/>
            </a:bodyPr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3151635" y="3119499"/>
            <a:ext cx="436739" cy="542227"/>
            <a:chOff x="10608342" y="5053054"/>
            <a:chExt cx="1583658" cy="1966165"/>
          </a:xfrm>
        </p:grpSpPr>
        <p:sp>
          <p:nvSpPr>
            <p:cNvPr id="10" name="任意多边形: 形状 9"/>
            <p:cNvSpPr/>
            <p:nvPr>
              <p:custDataLst>
                <p:tags r:id="rId10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70" tIns="46990" rIns="90170" bIns="46990" rtlCol="0" anchor="ctr">
              <a:norm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11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70" tIns="46990" rIns="90170" bIns="46990" rtlCol="0" anchor="ctr">
              <a:normAutofit fontScale="55000" lnSpcReduction="20000"/>
            </a:bodyPr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4001597" y="6045200"/>
            <a:ext cx="8190403" cy="8128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5"/>
            </p:custDataLst>
          </p:nvPr>
        </p:nvSpPr>
        <p:spPr>
          <a:xfrm>
            <a:off x="838200" y="794326"/>
            <a:ext cx="10515600" cy="540484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735" y="304165"/>
            <a:ext cx="11606530" cy="6249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 userDrawn="1">
            <p:custDataLst>
              <p:tags r:id="rId3"/>
            </p:custDataLst>
          </p:nvPr>
        </p:nvGrpSpPr>
        <p:grpSpPr>
          <a:xfrm rot="16200000">
            <a:off x="11009630" y="351790"/>
            <a:ext cx="737870" cy="916305"/>
            <a:chOff x="10608342" y="5053054"/>
            <a:chExt cx="1583658" cy="1966165"/>
          </a:xfrm>
        </p:grpSpPr>
        <p:sp>
          <p:nvSpPr>
            <p:cNvPr id="12" name="任意多边形: 形状 11"/>
            <p:cNvSpPr/>
            <p:nvPr>
              <p:custDataLst>
                <p:tags r:id="rId4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13" name="等腰三角形 12"/>
            <p:cNvSpPr/>
            <p:nvPr>
              <p:custDataLst>
                <p:tags r:id="rId5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grpSp>
        <p:nvGrpSpPr>
          <p:cNvPr id="14" name="组合 13"/>
          <p:cNvGrpSpPr/>
          <p:nvPr userDrawn="1">
            <p:custDataLst>
              <p:tags r:id="rId6"/>
            </p:custDataLst>
          </p:nvPr>
        </p:nvGrpSpPr>
        <p:grpSpPr>
          <a:xfrm rot="5400000">
            <a:off x="443865" y="5584825"/>
            <a:ext cx="737870" cy="916305"/>
            <a:chOff x="10608342" y="5053054"/>
            <a:chExt cx="1583658" cy="1966165"/>
          </a:xfrm>
        </p:grpSpPr>
        <p:sp>
          <p:nvSpPr>
            <p:cNvPr id="16" name="任意多边形: 形状 15"/>
            <p:cNvSpPr/>
            <p:nvPr>
              <p:custDataLst>
                <p:tags r:id="rId7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17" name="等腰三角形 16"/>
            <p:cNvSpPr/>
            <p:nvPr>
              <p:custDataLst>
                <p:tags r:id="rId8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 marL="0" indent="0"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单击此处添加文本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5863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 dirty="0"/>
          </a:p>
        </p:txBody>
      </p:sp>
      <p:grpSp>
        <p:nvGrpSpPr>
          <p:cNvPr id="11" name="组合 10"/>
          <p:cNvGrpSpPr/>
          <p:nvPr userDrawn="1">
            <p:custDataLst>
              <p:tags r:id="rId9"/>
            </p:custDataLst>
          </p:nvPr>
        </p:nvGrpSpPr>
        <p:grpSpPr>
          <a:xfrm>
            <a:off x="-1" y="0"/>
            <a:ext cx="4823460" cy="769938"/>
            <a:chOff x="-1" y="0"/>
            <a:chExt cx="4823460" cy="769938"/>
          </a:xfrm>
        </p:grpSpPr>
        <p:sp>
          <p:nvSpPr>
            <p:cNvPr id="12" name="任意多边形: 形状 11"/>
            <p:cNvSpPr/>
            <p:nvPr>
              <p:custDataLst>
                <p:tags r:id="rId10"/>
              </p:custDataLst>
            </p:nvPr>
          </p:nvSpPr>
          <p:spPr>
            <a:xfrm rot="10800000">
              <a:off x="0" y="0"/>
              <a:ext cx="4823459" cy="769938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14" name="等腰三角形 13"/>
            <p:cNvSpPr/>
            <p:nvPr>
              <p:custDataLst>
                <p:tags r:id="rId11"/>
              </p:custDataLst>
            </p:nvPr>
          </p:nvSpPr>
          <p:spPr>
            <a:xfrm rot="10800000">
              <a:off x="-1" y="0"/>
              <a:ext cx="3754576" cy="562171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="1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9"/>
            </p:custDataLst>
          </p:nvPr>
        </p:nvGrpSpPr>
        <p:grpSpPr>
          <a:xfrm flipV="1">
            <a:off x="5921829" y="0"/>
            <a:ext cx="6270171" cy="812800"/>
            <a:chOff x="4001597" y="5613400"/>
            <a:chExt cx="8190403" cy="1244600"/>
          </a:xfrm>
        </p:grpSpPr>
        <p:sp>
          <p:nvSpPr>
            <p:cNvPr id="14" name="任意多边形: 形状 13"/>
            <p:cNvSpPr/>
            <p:nvPr>
              <p:custDataLst>
                <p:tags r:id="rId10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11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 flipV="1">
            <a:off x="5921829" y="0"/>
            <a:ext cx="6270171" cy="812800"/>
            <a:chOff x="4001597" y="5613400"/>
            <a:chExt cx="8190403" cy="1244600"/>
          </a:xfrm>
        </p:grpSpPr>
        <p:sp>
          <p:nvSpPr>
            <p:cNvPr id="14" name="任意多边形: 形状 13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50419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6"/>
            </p:custDataLst>
          </p:nvPr>
        </p:nvSpPr>
        <p:spPr>
          <a:xfrm>
            <a:off x="604520" y="669290"/>
            <a:ext cx="10976610" cy="565150"/>
          </a:xfrm>
        </p:spPr>
        <p:txBody>
          <a:bodyPr anchor="ctr"/>
          <a:lstStyle>
            <a:lvl1pPr algn="ctr">
              <a:lnSpc>
                <a:spcPct val="100000"/>
              </a:lnSpc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10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  <p:custDataLst>
              <p:tags r:id="rId11"/>
            </p:custDataLst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>
            <p:custDataLst>
              <p:tags r:id="rId2"/>
            </p:custDataLst>
          </p:nvPr>
        </p:nvGrpSpPr>
        <p:grpSpPr>
          <a:xfrm>
            <a:off x="4001597" y="6045200"/>
            <a:ext cx="8190403" cy="812800"/>
            <a:chOff x="4001597" y="5613400"/>
            <a:chExt cx="8190403" cy="1244600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8" name="等腰三角形 17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2192000" cy="91440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solidFill>
                <a:schemeClr val="bg1"/>
              </a:solidFill>
              <a:latin typeface="Viner Hand ITC" panose="03070502030502020203" charset="0"/>
              <a:ea typeface="微软雅黑" panose="020B0503020204020204" charset="-122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2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3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15" name="组合 14"/>
          <p:cNvGrpSpPr/>
          <p:nvPr userDrawn="1">
            <p:custDataLst>
              <p:tags r:id="rId3"/>
            </p:custDataLst>
          </p:nvPr>
        </p:nvGrpSpPr>
        <p:grpSpPr>
          <a:xfrm rot="10800000">
            <a:off x="0" y="0"/>
            <a:ext cx="5457825" cy="1529715"/>
            <a:chOff x="4001597" y="5613400"/>
            <a:chExt cx="8190403" cy="1244600"/>
          </a:xfrm>
        </p:grpSpPr>
        <p:sp>
          <p:nvSpPr>
            <p:cNvPr id="16" name="任意多边形: 形状 15"/>
            <p:cNvSpPr/>
            <p:nvPr>
              <p:custDataLst>
                <p:tags r:id="rId4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17" name="等腰三角形 16"/>
            <p:cNvSpPr/>
            <p:nvPr>
              <p:custDataLst>
                <p:tags r:id="rId5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 userDrawn="1">
            <p:custDataLst>
              <p:tags r:id="rId6"/>
            </p:custDataLst>
          </p:nvPr>
        </p:nvGrpSpPr>
        <p:grpSpPr>
          <a:xfrm>
            <a:off x="6734175" y="5323840"/>
            <a:ext cx="5457825" cy="1529715"/>
            <a:chOff x="4001597" y="5613400"/>
            <a:chExt cx="8190403" cy="1244600"/>
          </a:xfrm>
        </p:grpSpPr>
        <p:sp>
          <p:nvSpPr>
            <p:cNvPr id="19" name="任意多边形: 形状 18"/>
            <p:cNvSpPr/>
            <p:nvPr>
              <p:custDataLst>
                <p:tags r:id="rId7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20" name="等腰三角形 19"/>
            <p:cNvSpPr/>
            <p:nvPr>
              <p:custDataLst>
                <p:tags r:id="rId8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4001597" y="5613400"/>
            <a:ext cx="8190403" cy="1244600"/>
            <a:chOff x="4001597" y="5613400"/>
            <a:chExt cx="8190403" cy="1244600"/>
          </a:xfrm>
        </p:grpSpPr>
        <p:sp>
          <p:nvSpPr>
            <p:cNvPr id="8" name="任意多边形: 形状 7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9" name="等腰三角形 8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 userDrawn="1">
            <p:custDataLst>
              <p:tags r:id="rId5"/>
            </p:custDataLst>
          </p:nvPr>
        </p:nvGrpSpPr>
        <p:grpSpPr>
          <a:xfrm>
            <a:off x="5187002" y="2377388"/>
            <a:ext cx="570170" cy="707886"/>
            <a:chOff x="10608342" y="5053054"/>
            <a:chExt cx="1583658" cy="1966165"/>
          </a:xfrm>
        </p:grpSpPr>
        <p:sp>
          <p:nvSpPr>
            <p:cNvPr id="11" name="任意多边形: 形状 10"/>
            <p:cNvSpPr/>
            <p:nvPr>
              <p:custDataLst>
                <p:tags r:id="rId6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>
              <p:custDataLst>
                <p:tags r:id="rId7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10000"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 userDrawn="1">
            <p:custDataLst>
              <p:tags r:id="rId8"/>
            </p:custDataLst>
          </p:nvPr>
        </p:nvGrpSpPr>
        <p:grpSpPr>
          <a:xfrm rot="10800000">
            <a:off x="-1" y="0"/>
            <a:ext cx="12192000" cy="1244600"/>
            <a:chOff x="4001597" y="5613400"/>
            <a:chExt cx="8190403" cy="1244600"/>
          </a:xfrm>
        </p:grpSpPr>
        <p:sp>
          <p:nvSpPr>
            <p:cNvPr id="15" name="任意多边形: 形状 14"/>
            <p:cNvSpPr/>
            <p:nvPr>
              <p:custDataLst>
                <p:tags r:id="rId9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>
              <p:custDataLst>
                <p:tags r:id="rId10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3500907" y="3090044"/>
            <a:ext cx="5190185" cy="740727"/>
          </a:xfrm>
        </p:spPr>
        <p:txBody>
          <a:bodyPr lIns="90170" tIns="46990" rIns="90170" bIns="0" anchor="b" anchorCtr="0">
            <a:normAutofit/>
          </a:bodyPr>
          <a:lstStyle>
            <a:lvl1pPr algn="ctr">
              <a:defRPr sz="4000" u="none" strike="noStrike" kern="1200" cap="none" spc="3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3500907" y="3883113"/>
            <a:ext cx="5190185" cy="1477027"/>
          </a:xfrm>
        </p:spPr>
        <p:txBody>
          <a:bodyPr lIns="90170" tIns="0" rIns="90170" bIns="4699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170" tIns="46990" rIns="90170" bIns="4699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170" tIns="46990" rIns="90170" bIns="46990">
            <a:normAutofit/>
          </a:bodyPr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170" tIns="46990" rIns="90170" bIns="4699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0608342" y="5053054"/>
            <a:ext cx="1583658" cy="1966165"/>
            <a:chOff x="10608342" y="5053054"/>
            <a:chExt cx="1583658" cy="1966165"/>
          </a:xfrm>
        </p:grpSpPr>
        <p:sp>
          <p:nvSpPr>
            <p:cNvPr id="10" name="任意多边形: 形状 9"/>
            <p:cNvSpPr/>
            <p:nvPr>
              <p:custDataLst>
                <p:tags r:id="rId3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>
              <p:custDataLst>
                <p:tags r:id="rId4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60.xml"/><Relationship Id="rId23" Type="http://schemas.openxmlformats.org/officeDocument/2006/relationships/tags" Target="../tags/tag159.xml"/><Relationship Id="rId22" Type="http://schemas.openxmlformats.org/officeDocument/2006/relationships/tags" Target="../tags/tag158.xml"/><Relationship Id="rId21" Type="http://schemas.openxmlformats.org/officeDocument/2006/relationships/tags" Target="../tags/tag157.xml"/><Relationship Id="rId20" Type="http://schemas.openxmlformats.org/officeDocument/2006/relationships/tags" Target="../tags/tag156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55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tags" Target="../tags/tag16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00.xml"/><Relationship Id="rId1" Type="http://schemas.openxmlformats.org/officeDocument/2006/relationships/tags" Target="../tags/tag19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02.xml"/><Relationship Id="rId1" Type="http://schemas.openxmlformats.org/officeDocument/2006/relationships/tags" Target="../tags/tag20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66.xml"/><Relationship Id="rId5" Type="http://schemas.openxmlformats.org/officeDocument/2006/relationships/image" Target="../media/image1.png"/><Relationship Id="rId4" Type="http://schemas.openxmlformats.org/officeDocument/2006/relationships/tags" Target="../tags/tag165.xml"/><Relationship Id="rId3" Type="http://schemas.microsoft.com/office/2007/relationships/media" Target="../media/media1.mp4"/><Relationship Id="rId2" Type="http://schemas.openxmlformats.org/officeDocument/2006/relationships/video" Target="../media/media1.mp4"/><Relationship Id="rId1" Type="http://schemas.openxmlformats.org/officeDocument/2006/relationships/tags" Target="../tags/tag164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74.xml"/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tags" Target="../tags/tag170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4" Type="http://schemas.openxmlformats.org/officeDocument/2006/relationships/tags" Target="../tags/tag177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84.xml"/><Relationship Id="rId4" Type="http://schemas.openxmlformats.org/officeDocument/2006/relationships/tags" Target="../tags/tag183.xml"/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90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tags" Target="../tags/tag189.xml"/><Relationship Id="rId1" Type="http://schemas.openxmlformats.org/officeDocument/2006/relationships/tags" Target="../tags/tag188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423795" y="2493010"/>
            <a:ext cx="7521575" cy="1118235"/>
          </a:xfrm>
        </p:spPr>
        <p:txBody>
          <a:bodyPr>
            <a:normAutofit fontScale="90000"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dirty="0">
                <a:solidFill>
                  <a:schemeClr val="accent1"/>
                </a:solidFill>
              </a:rPr>
              <a:t>物体的（</a:t>
            </a:r>
            <a:r>
              <a:rPr lang="en-US" altLang="zh-CN" dirty="0">
                <a:solidFill>
                  <a:schemeClr val="accent1"/>
                </a:solidFill>
              </a:rPr>
              <a:t>    </a:t>
            </a:r>
            <a:r>
              <a:rPr lang="zh-CN" altLang="en-US" dirty="0">
                <a:solidFill>
                  <a:schemeClr val="accent1"/>
                </a:solidFill>
              </a:rPr>
              <a:t>）性质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2207895" y="4293235"/>
            <a:ext cx="8095615" cy="1576070"/>
          </a:xfrm>
        </p:spPr>
        <p:txBody>
          <a:bodyPr>
            <a:normAutofit/>
          </a:bodyPr>
          <a:p>
            <a:pPr algn="ctr"/>
            <a:r>
              <a:rPr lang="zh-CN" altLang="en-US" sz="2800">
                <a:solidFill>
                  <a:schemeClr val="dk1">
                    <a:lumMod val="85000"/>
                    <a:lumOff val="15000"/>
                  </a:schemeClr>
                </a:solidFill>
                <a:sym typeface="+mn-lt"/>
              </a:rPr>
              <a:t>探索者：杭州市采荷一小采荷校区401班</a:t>
            </a:r>
            <a:endParaRPr lang="zh-CN" altLang="en-US" sz="2800">
              <a:solidFill>
                <a:schemeClr val="dk1">
                  <a:lumMod val="85000"/>
                  <a:lumOff val="15000"/>
                </a:schemeClr>
              </a:solidFill>
              <a:sym typeface="+mn-lt"/>
            </a:endParaRPr>
          </a:p>
          <a:p>
            <a:pPr algn="ctr"/>
            <a:r>
              <a:rPr lang="en-US" altLang="zh-CN" sz="2800">
                <a:solidFill>
                  <a:schemeClr val="dk1">
                    <a:lumMod val="85000"/>
                    <a:lumOff val="15000"/>
                  </a:schemeClr>
                </a:solidFill>
                <a:sym typeface="+mn-lt"/>
              </a:rPr>
              <a:t>   </a:t>
            </a:r>
            <a:r>
              <a:rPr lang="zh-CN" altLang="en-US" sz="2800">
                <a:solidFill>
                  <a:schemeClr val="dk1">
                    <a:lumMod val="85000"/>
                    <a:lumOff val="15000"/>
                  </a:schemeClr>
                </a:solidFill>
                <a:sym typeface="+mn-lt"/>
              </a:rPr>
              <a:t>合作者：杭州市钱塘区月雅河小学</a:t>
            </a:r>
            <a:r>
              <a:rPr lang="en-US" altLang="zh-CN" sz="2800">
                <a:solidFill>
                  <a:schemeClr val="dk1">
                    <a:lumMod val="85000"/>
                    <a:lumOff val="15000"/>
                  </a:schemeClr>
                </a:solidFill>
                <a:sym typeface="+mn-lt"/>
              </a:rPr>
              <a:t>  </a:t>
            </a:r>
            <a:r>
              <a:rPr lang="zh-CN" altLang="en-US" sz="2800">
                <a:solidFill>
                  <a:schemeClr val="dk1">
                    <a:lumMod val="85000"/>
                    <a:lumOff val="15000"/>
                  </a:schemeClr>
                </a:solidFill>
                <a:sym typeface="+mn-lt"/>
              </a:rPr>
              <a:t>姚伟</a:t>
            </a:r>
            <a:r>
              <a:rPr lang="zh-CN" altLang="en-US" sz="2800">
                <a:solidFill>
                  <a:schemeClr val="dk1">
                    <a:lumMod val="85000"/>
                    <a:lumOff val="15000"/>
                  </a:schemeClr>
                </a:solidFill>
                <a:sym typeface="+mn-lt"/>
              </a:rPr>
              <a:t>国</a:t>
            </a:r>
            <a:endParaRPr lang="zh-CN" altLang="en-US" sz="2800">
              <a:solidFill>
                <a:schemeClr val="dk1">
                  <a:lumMod val="85000"/>
                  <a:lumOff val="15000"/>
                </a:schemeClr>
              </a:solidFill>
              <a:sym typeface="+mn-lt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063750" y="1917065"/>
            <a:ext cx="934593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4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en-US" sz="4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通过实验，我们对物体的导电性又有了哪些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新的认识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？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这些新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的认识，对我们有什么用</a:t>
            </a: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处呢？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22860" y="332740"/>
            <a:ext cx="12216130" cy="10083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63525" y="404495"/>
            <a:ext cx="31438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研讨</a:t>
            </a:r>
            <a:r>
              <a:rPr lang="zh-CN" altLang="en-US" sz="48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endParaRPr lang="zh-CN" altLang="en-US" sz="48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839470" y="1917065"/>
            <a:ext cx="10564495" cy="3969385"/>
          </a:xfrm>
          <a:prstGeom prst="rect">
            <a:avLst/>
          </a:prstGeom>
          <a:solidFill>
            <a:schemeClr val="lt1"/>
          </a:solidFill>
          <a:ln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algn="just" fontAlgn="auto">
              <a:lnSpc>
                <a:spcPct val="150000"/>
              </a:lnSpc>
            </a:pPr>
            <a:r>
              <a:rPr lang="en-US" altLang="zh-CN" sz="2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zh-CN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使用电器或电缆线前，要观察它的绝缘部分是否破损，不能触摸导体部分。</a:t>
            </a:r>
            <a:endParaRPr lang="en-US" altLang="zh-CN" sz="24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en-US" altLang="zh-CN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zh-CN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注意不要把水溅到电器上，不能用湿的手接触开关，不能用湿抹布擦拭用电器。</a:t>
            </a:r>
            <a:endParaRPr lang="zh-CN" altLang="zh-CN" sz="24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en-US" altLang="zh-CN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en-US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如果看到断开或裸露的电线，要马上告诉家长、老师或有关人员。</a:t>
            </a:r>
            <a:endParaRPr lang="zh-CN" altLang="zh-CN" sz="24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en-US" altLang="zh-CN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</a:t>
            </a:r>
            <a:r>
              <a:rPr lang="zh-CN" altLang="zh-CN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在潮湿的空气中或较强电流下，人体、自然界中的水和大地等都将成为导体。</a:t>
            </a:r>
            <a:endParaRPr lang="zh-CN" altLang="en-US" sz="24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en-US" altLang="zh-CN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5.</a:t>
            </a:r>
            <a:r>
              <a:rPr lang="zh-CN" altLang="en-US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在潮湿的地方使用电器是很危险的。</a:t>
            </a:r>
            <a:endParaRPr lang="zh-CN" altLang="en-US" sz="24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en-US" altLang="zh-CN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6.</a:t>
            </a:r>
            <a:r>
              <a:rPr lang="zh-CN" altLang="en-US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用电器、开关或</a:t>
            </a:r>
            <a:r>
              <a:rPr lang="zh-CN" altLang="en-US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插座时间长了，格外注意用电</a:t>
            </a:r>
            <a:r>
              <a:rPr lang="zh-CN" altLang="en-US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安全。</a:t>
            </a:r>
            <a:endParaRPr lang="zh-CN" altLang="en-US" sz="24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88595"/>
            <a:ext cx="12192635" cy="10083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你能用怎样的方式，向别</a:t>
            </a:r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人解释这段文字的科学</a:t>
            </a:r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意义？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127760" y="1341120"/>
            <a:ext cx="9682480" cy="3692525"/>
          </a:xfrm>
          <a:prstGeom prst="rect">
            <a:avLst/>
          </a:prstGeom>
          <a:solidFill>
            <a:schemeClr val="lt1"/>
          </a:solidFill>
          <a:ln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algn="just" fontAlgn="auto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endParaRPr lang="zh-CN" altLang="zh-CN" sz="2400" b="1" dirty="0">
              <a:solidFill>
                <a:srgbClr val="0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en-US" altLang="zh-CN" sz="3600" b="1" dirty="0">
                <a:solidFill>
                  <a:srgbClr val="C00000"/>
                </a:solidFill>
                <a:effectLst/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 sz="3600" b="1" dirty="0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千万不能用开关里的电来做任何实验！</a:t>
            </a:r>
            <a:endParaRPr lang="zh-CN" altLang="en-US" sz="3600" b="1" dirty="0">
              <a:solidFill>
                <a:srgbClr val="C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zh-CN" altLang="en-US" sz="3600" b="1" dirty="0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我们只用干电池来做</a:t>
            </a:r>
            <a:r>
              <a:rPr lang="zh-CN" altLang="en-US" sz="3600" b="1" dirty="0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实验。</a:t>
            </a:r>
            <a:endParaRPr lang="zh-CN" altLang="en-US" sz="3600" b="1" dirty="0">
              <a:solidFill>
                <a:srgbClr val="C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just" fontAlgn="auto">
              <a:lnSpc>
                <a:spcPct val="150000"/>
              </a:lnSpc>
            </a:pPr>
            <a:endParaRPr lang="zh-CN" altLang="en-US" sz="3600" dirty="0">
              <a:solidFill>
                <a:srgbClr val="C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/>
            <a:endParaRPr lang="zh-CN" altLang="en-US" sz="3600" dirty="0">
              <a:solidFill>
                <a:srgbClr val="C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29210" y="188595"/>
            <a:ext cx="12221845" cy="10083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3600" b="1" dirty="0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特别警示：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-24130" y="0"/>
            <a:ext cx="12216130" cy="10083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无标题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438525" y="260350"/>
            <a:ext cx="5315585" cy="62706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401d"/>
          <p:cNvPicPr>
            <a:picLocks noChangeAspect="1" noChangeArrowheads="1"/>
          </p:cNvPicPr>
          <p:nvPr/>
        </p:nvPicPr>
        <p:blipFill>
          <a:blip r:embed="rId1" cstate="print"/>
          <a:srcRect l="12000" t="14667" r="13000" b="14667"/>
          <a:stretch>
            <a:fillRect/>
          </a:stretch>
        </p:blipFill>
        <p:spPr bwMode="auto">
          <a:xfrm>
            <a:off x="551180" y="2420620"/>
            <a:ext cx="4314190" cy="3164840"/>
          </a:xfrm>
          <a:prstGeom prst="rect">
            <a:avLst/>
          </a:prstGeom>
          <a:noFill/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762125" y="5805170"/>
            <a:ext cx="1960245" cy="4692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电路检测器</a:t>
            </a:r>
            <a:endParaRPr lang="zh-CN" altLang="en-US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22860" y="332740"/>
            <a:ext cx="12216130" cy="10083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3685" y="548640"/>
            <a:ext cx="73469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探究一：检测铁和</a:t>
            </a:r>
            <a:r>
              <a:rPr lang="zh-CN" sz="3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干木棒的导电性</a:t>
            </a:r>
            <a:endParaRPr lang="zh-CN" sz="36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99965" y="2420620"/>
            <a:ext cx="721042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自检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：组装电路检测器，并检查能否正常工作；</a:t>
            </a:r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预测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：猜测铁、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干木棒的导电性，并记录；</a:t>
            </a:r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（3）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检测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每种物体要检测2遍，并记录检测结果。</a:t>
            </a:r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22860" y="332740"/>
            <a:ext cx="12216130" cy="10083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1225" y="2059305"/>
            <a:ext cx="10729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说明：如果小灯泡能被点亮，用“√”表示；不能点亮，用“×”表示。</a:t>
            </a:r>
            <a:endParaRPr 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723900" y="2508250"/>
          <a:ext cx="10942320" cy="1671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770"/>
                <a:gridCol w="2820670"/>
                <a:gridCol w="1823720"/>
                <a:gridCol w="1823720"/>
                <a:gridCol w="1823720"/>
                <a:gridCol w="1823720"/>
              </a:tblGrid>
              <a:tr h="4159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实验材料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我们的预测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</a:t>
                      </a:r>
                      <a:r>
                        <a:rPr lang="en-US" altLang="zh-CN" sz="2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次检测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</a:t>
                      </a:r>
                      <a:r>
                        <a:rPr lang="en-US" altLang="zh-CN" sz="2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次检测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最终检测结果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</a:tr>
              <a:tr h="6273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铁钉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</a:tr>
              <a:tr h="6286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干木棒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343660" y="5347335"/>
            <a:ext cx="923861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像（</a:t>
            </a:r>
            <a:r>
              <a:rPr lang="en-US" altLang="zh-CN" sz="28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28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zh-CN" altLang="en-US" sz="28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那样容易导电的物体叫做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导体</a:t>
            </a:r>
            <a:r>
              <a:rPr lang="zh-CN" altLang="en-US" sz="28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endParaRPr lang="zh-CN" altLang="en-US" sz="28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8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像（</a:t>
            </a:r>
            <a:r>
              <a:rPr lang="en-US" altLang="zh-CN" sz="28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r>
              <a:rPr lang="zh-CN" altLang="en-US" sz="28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r>
              <a:rPr lang="zh-CN" altLang="en-US" sz="28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那样</a:t>
            </a:r>
            <a:r>
              <a:rPr lang="zh-CN" altLang="en-US" sz="28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不容易导电的物</a:t>
            </a:r>
            <a:r>
              <a:rPr lang="zh-CN" altLang="en-US" sz="28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体叫做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绝缘体</a:t>
            </a:r>
            <a:r>
              <a:rPr lang="zh-CN" altLang="en-US" sz="28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4439920" y="548640"/>
            <a:ext cx="31438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4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实验记录表</a:t>
            </a:r>
            <a:r>
              <a:rPr lang="en-US" altLang="zh-CN" sz="4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endParaRPr lang="en-US" altLang="zh-CN" sz="4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99515" y="4408170"/>
            <a:ext cx="6375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检验人签</a:t>
            </a:r>
            <a:r>
              <a:rPr lang="zh-CN" altLang="en-US"/>
              <a:t>字： </a:t>
            </a:r>
            <a:r>
              <a:rPr lang="en-US" altLang="zh-CN"/>
              <a:t>                                    </a:t>
            </a:r>
            <a:endParaRPr lang="en-US" altLang="zh-CN"/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2685415" y="4653280"/>
            <a:ext cx="2474595" cy="21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401d"/>
          <p:cNvPicPr>
            <a:picLocks noChangeAspect="1" noChangeArrowheads="1"/>
          </p:cNvPicPr>
          <p:nvPr/>
        </p:nvPicPr>
        <p:blipFill>
          <a:blip r:embed="rId1" cstate="print"/>
          <a:srcRect l="12000" t="14667" r="13000" b="14667"/>
          <a:stretch>
            <a:fillRect/>
          </a:stretch>
        </p:blipFill>
        <p:spPr bwMode="auto">
          <a:xfrm>
            <a:off x="551180" y="2637155"/>
            <a:ext cx="3433445" cy="2766060"/>
          </a:xfrm>
          <a:prstGeom prst="rect">
            <a:avLst/>
          </a:prstGeom>
          <a:noFill/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762125" y="5805170"/>
            <a:ext cx="1960245" cy="4692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电路检测器</a:t>
            </a:r>
            <a:endParaRPr lang="zh-CN" altLang="en-US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22860" y="332740"/>
            <a:ext cx="12216130" cy="10083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273685" y="548640"/>
            <a:ext cx="86442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6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探究二：检测生活中常见材料的导电性</a:t>
            </a:r>
            <a:endParaRPr lang="zh-CN" sz="36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24020" y="2637155"/>
            <a:ext cx="768921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预测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：猜测待测物体导电性，并记录；</a:t>
            </a:r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检测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：每种物体要检测2遍，并记录检测结果；</a:t>
            </a:r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（3）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对比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：根据是否易导电将物体进行分类，比较异同。</a:t>
            </a:r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551180" y="1557020"/>
            <a:ext cx="1047559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仿宋" panose="02010609060101010101" charset="-122"/>
                <a:ea typeface="仿宋" panose="02010609060101010101" charset="-122"/>
              </a:rPr>
              <a:t>塑料片、铜片、橡胶片、回形针、铝片、橡皮、玻璃棒、陶瓷</a:t>
            </a:r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仿宋" panose="02010609060101010101" charset="-122"/>
                <a:ea typeface="仿宋" panose="02010609060101010101" charset="-122"/>
              </a:rPr>
              <a:t>棒、铅笔芯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3" grpId="1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22860" y="332740"/>
            <a:ext cx="12216130" cy="10083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15415" y="1340485"/>
            <a:ext cx="7559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说明：如果小灯泡能被点亮，用“√”表示；不能点亮，用“×”表示。</a:t>
            </a:r>
            <a:endParaRPr lang="zh-CN" sz="1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1506220" y="1700530"/>
          <a:ext cx="93472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095"/>
                <a:gridCol w="2032000"/>
                <a:gridCol w="1598295"/>
                <a:gridCol w="1421765"/>
                <a:gridCol w="1421765"/>
                <a:gridCol w="2113280"/>
              </a:tblGrid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实验材料</a:t>
                      </a: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我们的预测</a:t>
                      </a: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</a:t>
                      </a: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次检测</a:t>
                      </a: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</a:t>
                      </a: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次检测</a:t>
                      </a: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最终检测结果</a:t>
                      </a: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塑料片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铜片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zh-CN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橡胶片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zh-CN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回形针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zh-CN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铝片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endParaRPr lang="en-US" altLang="zh-CN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橡皮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7</a:t>
                      </a:r>
                      <a:endParaRPr lang="en-US" altLang="zh-CN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玻璃棒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endParaRPr lang="en-US" altLang="zh-CN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陶瓷</a:t>
                      </a: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棒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9</a:t>
                      </a:r>
                      <a:endParaRPr lang="en-US" altLang="zh-CN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铅笔芯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zh-CN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11</a:t>
                      </a:r>
                      <a:endParaRPr lang="en-US" altLang="zh-CN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12</a:t>
                      </a:r>
                      <a:endParaRPr lang="en-US" altLang="zh-CN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439920" y="548640"/>
            <a:ext cx="31438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4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实验记录表</a:t>
            </a:r>
            <a:r>
              <a:rPr lang="en-US" altLang="zh-CN" sz="4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endParaRPr lang="en-US" altLang="zh-CN" sz="4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96450" y="4869180"/>
            <a:ext cx="458470" cy="2914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？</a:t>
            </a:r>
            <a:endParaRPr lang="zh-CN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506220" y="6525260"/>
            <a:ext cx="6375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检验人签</a:t>
            </a:r>
            <a:r>
              <a:rPr lang="zh-CN" altLang="en-US"/>
              <a:t>字： </a:t>
            </a:r>
            <a:r>
              <a:rPr lang="en-US" altLang="zh-CN"/>
              <a:t>                                    </a:t>
            </a:r>
            <a:endParaRPr lang="en-US" altLang="zh-CN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569845" y="3244850"/>
            <a:ext cx="762190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铅笔芯是导体呢，还是</a:t>
            </a:r>
            <a:r>
              <a:rPr lang="zh-CN" altLang="en-US" sz="4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绝缘体？</a:t>
            </a:r>
            <a:endParaRPr lang="zh-CN" altLang="en-US" sz="44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22860" y="332740"/>
            <a:ext cx="12216130" cy="10083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63525" y="404495"/>
            <a:ext cx="31438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思考</a:t>
            </a:r>
            <a:r>
              <a:rPr lang="zh-CN" altLang="en-US" sz="48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endParaRPr lang="zh-CN" altLang="en-US" sz="48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22860" y="332740"/>
            <a:ext cx="12216130" cy="10083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24000" y="2132965"/>
            <a:ext cx="3837305" cy="28321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7800" y="2132965"/>
            <a:ext cx="3782695" cy="28321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22860" y="332740"/>
            <a:ext cx="12216130" cy="10083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15415" y="1340485"/>
            <a:ext cx="7559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说明：如果小灯泡能被点亮，用“√”表示；不能点亮，用“×”表示。</a:t>
            </a:r>
            <a:endParaRPr lang="zh-CN" sz="1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1506220" y="1772920"/>
          <a:ext cx="93472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095"/>
                <a:gridCol w="2032000"/>
                <a:gridCol w="1598295"/>
                <a:gridCol w="1421765"/>
                <a:gridCol w="1421765"/>
                <a:gridCol w="2113280"/>
              </a:tblGrid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实验材料</a:t>
                      </a: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我们的预测</a:t>
                      </a: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</a:t>
                      </a: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次检测</a:t>
                      </a: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</a:t>
                      </a:r>
                      <a:r>
                        <a:rPr lang="en-US" altLang="zh-CN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次检测</a:t>
                      </a: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最终检测结果</a:t>
                      </a: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塑料片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铜片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zh-CN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橡胶片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zh-CN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回形针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zh-CN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铝片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endParaRPr lang="en-US" altLang="zh-CN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橡皮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7</a:t>
                      </a:r>
                      <a:endParaRPr lang="en-US" altLang="zh-CN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玻璃棒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endParaRPr lang="en-US" altLang="zh-CN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陶瓷棒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9</a:t>
                      </a:r>
                      <a:endParaRPr lang="en-US" altLang="zh-CN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铅笔芯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zh-CN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11</a:t>
                      </a:r>
                      <a:endParaRPr lang="en-US" altLang="zh-CN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12</a:t>
                      </a:r>
                      <a:endParaRPr lang="en-US" altLang="zh-CN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439920" y="548640"/>
            <a:ext cx="31438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4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实验记录表</a:t>
            </a:r>
            <a:r>
              <a:rPr lang="en-US" altLang="zh-CN" sz="4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endParaRPr lang="en-US" altLang="zh-CN" sz="4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506220" y="6527800"/>
            <a:ext cx="6375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检验人签</a:t>
            </a:r>
            <a:r>
              <a:rPr lang="zh-CN" altLang="en-US"/>
              <a:t>字： </a:t>
            </a:r>
            <a:r>
              <a:rPr lang="en-US" altLang="zh-CN"/>
              <a:t>                                    </a:t>
            </a:r>
            <a:endParaRPr lang="en-US" altLang="zh-CN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1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1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6*i*1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1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7*i*1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1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1"/>
  <p:tag name="KSO_WM_UNIT_TYPE" val="i"/>
  <p:tag name="KSO_WM_UNIT_INDEX" val="2"/>
</p:tagLst>
</file>

<file path=ppt/tags/tag145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ACKGROUND_TYPE" val="belt"/>
  <p:tag name="KSO_WM_SLIDE_BK_DARK_LIGHT" val="1"/>
  <p:tag name="KSO_WM_UNIT_TYPE" val="i"/>
  <p:tag name="KSO_WM_UNIT_INDEX" val="1"/>
</p:tagLst>
</file>

<file path=ppt/tags/tag148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8*i*6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5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5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TEMPLATE_SUBCATEGORY" val="0"/>
  <p:tag name="KSO_WM_TEMPLATE_COLOR_TYPE" val="1"/>
  <p:tag name="KSO_WM_TEMPLATE_MASTER_THUMB_INDEX" val="12"/>
  <p:tag name="KSO_WM_UNIT_SHOW_EDIT_AREA_INDICATION" val="0"/>
  <p:tag name="KSO_WM_TEMPLATE_THUMBS_INDEX" val="1、2、3、11、14"/>
  <p:tag name="KSO_WM_TAG_VERSION" val="1.0"/>
  <p:tag name="KSO_WM_BEAUTIFY_FLAG" val="#wm#"/>
  <p:tag name="KSO_WM_TEMPLATE_CATEGORY" val="custom"/>
  <p:tag name="KSO_WM_TEMPLATE_INDEX" val="20202545"/>
  <p:tag name="KSO_WM_TEMPLATE_MASTER_TYPE" val="1"/>
</p:tagLst>
</file>

<file path=ppt/tags/tag161.xml><?xml version="1.0" encoding="utf-8"?>
<p:tagLst xmlns:p="http://schemas.openxmlformats.org/presentationml/2006/main">
  <p:tag name="KSO_WM_UNIT_ISCONTENTSTITLE" val="0"/>
  <p:tag name="KSO_WM_UNIT_ISNUMDGMTITLE" val="0"/>
  <p:tag name="KSO_WM_UNIT_PRESET_TEXT" val="极简大气通用模板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5_1*a*1"/>
  <p:tag name="KSO_WM_TEMPLATE_CATEGORY" val="custom"/>
  <p:tag name="KSO_WM_TEMPLATE_INDEX" val="20202545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ISCONTENTSTITLE" val="0"/>
  <p:tag name="KSO_WM_UNIT_ISNUMDGMTITLE" val="0"/>
  <p:tag name="KSO_WM_UNIT_PRESET_TEXT" val="汇报人姓名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2"/>
  <p:tag name="KSO_WM_UNIT_ID" val="custom20202545_1*b*2"/>
  <p:tag name="KSO_WM_TEMPLATE_CATEGORY" val="custom"/>
  <p:tag name="KSO_WM_TEMPLATE_INDEX" val="20202545"/>
  <p:tag name="KSO_WM_UNIT_LAYERLEVEL" val="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163.xml><?xml version="1.0" encoding="utf-8"?>
<p:tagLst xmlns:p="http://schemas.openxmlformats.org/presentationml/2006/main">
  <p:tag name="KSO_WM_TEMPLATE_THUMBS_INDEX" val="1、2、6、7、9、11、14、15"/>
  <p:tag name="KSO_WM_SLIDE_ID" val="custom20202545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2545"/>
  <p:tag name="KSO_WM_SLIDE_LAYOUT" val="a_b"/>
  <p:tag name="KSO_WM_SLIDE_LAYOUT_CNT" val="1_3"/>
  <p:tag name="KSO_WM_SPECIAL_SOURCE" val="bdnull"/>
</p:tagLst>
</file>

<file path=ppt/tags/tag164.xml><?xml version="1.0" encoding="utf-8"?>
<p:tagLst xmlns:p="http://schemas.openxmlformats.org/presentationml/2006/main"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5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4185*4937*0*0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166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16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8.xml><?xml version="1.0" encoding="utf-8"?>
<p:tagLst xmlns:p="http://schemas.openxmlformats.org/presentationml/2006/main"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9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1.xml><?xml version="1.0" encoding="utf-8"?>
<p:tagLst xmlns:p="http://schemas.openxmlformats.org/presentationml/2006/main">
  <p:tag name="KSO_WM_UNIT_TABLE_BEAUTIFY" val="smartTable{c5416cfa-bff8-4380-b9f7-e059c395e64d}"/>
  <p:tag name="TABLE_ENDDRAG_ORIGIN_RECT" val="861*182"/>
  <p:tag name="TABLE_ENDDRAG_RECT" val="57*163*861*182"/>
</p:tagLst>
</file>

<file path=ppt/tags/tag17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17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6.xml><?xml version="1.0" encoding="utf-8"?>
<p:tagLst xmlns:p="http://schemas.openxmlformats.org/presentationml/2006/main"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9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1.xml><?xml version="1.0" encoding="utf-8"?>
<p:tagLst xmlns:p="http://schemas.openxmlformats.org/presentationml/2006/main">
  <p:tag name="KSO_WM_UNIT_TABLE_BEAUTIFY" val="smartTable{5ed1f85f-19c4-42c4-8c82-52d99f87b9f4}"/>
  <p:tag name="TABLE_ENDDRAG_ORIGIN_RECT" val="736*347"/>
  <p:tag name="TABLE_ENDDRAG_RECT" val="118*133*736*347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185.xml><?xml version="1.0" encoding="utf-8"?>
<p:tagLst xmlns:p="http://schemas.openxmlformats.org/presentationml/2006/main">
  <p:tag name="KSO_WM_BEAUTIFY_FLAG" val="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188.xml><?xml version="1.0" encoding="utf-8"?>
<p:tagLst xmlns:p="http://schemas.openxmlformats.org/presentationml/2006/main">
  <p:tag name="KSO_WM_BEAUTIFY_FLAG" val="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191.xml><?xml version="1.0" encoding="utf-8"?>
<p:tagLst xmlns:p="http://schemas.openxmlformats.org/presentationml/2006/main"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2.xml><?xml version="1.0" encoding="utf-8"?>
<p:tagLst xmlns:p="http://schemas.openxmlformats.org/presentationml/2006/main">
  <p:tag name="KSO_WM_UNIT_TABLE_BEAUTIFY" val="smartTable{5ed1f85f-19c4-42c4-8c82-52d99f87b9f4}"/>
  <p:tag name="TABLE_ENDDRAG_ORIGIN_RECT" val="736*358"/>
  <p:tag name="TABLE_ENDDRAG_RECT" val="118*139*736*358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196.xml><?xml version="1.0" encoding="utf-8"?>
<p:tagLst xmlns:p="http://schemas.openxmlformats.org/presentationml/2006/main">
  <p:tag name="KSO_WM_BEAUTIFY_FLAG" val="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199.xml><?xml version="1.0" encoding="utf-8"?>
<p:tagLst xmlns:p="http://schemas.openxmlformats.org/presentationml/2006/main">
  <p:tag name="KSO_WM_UNIT_FILL_FORE_SCHEMECOLOR_INDEX_BRIGHTNESS" val="0"/>
  <p:tag name="KSO_WM_UNIT_FILL_FORE_SCHEMECOLOR_INDEX" val="2"/>
  <p:tag name="KSO_WM_UNIT_FILL_TYPE" val="1"/>
  <p:tag name="KSO_WM_UNIT_LINE_FORE_SCHEMECOLOR_INDEX_BRIGHTNESS" val="0"/>
  <p:tag name="KSO_WM_UNIT_LINE_FORE_SCHEMECOLOR_INDEX" val="8"/>
  <p:tag name="KSO_WM_UNIT_LINE_FILL_TYPE" val="2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201.xml><?xml version="1.0" encoding="utf-8"?>
<p:tagLst xmlns:p="http://schemas.openxmlformats.org/presentationml/2006/main">
  <p:tag name="KSO_WM_UNIT_FILL_FORE_SCHEMECOLOR_INDEX_BRIGHTNESS" val="0"/>
  <p:tag name="KSO_WM_UNIT_FILL_FORE_SCHEMECOLOR_INDEX" val="2"/>
  <p:tag name="KSO_WM_UNIT_FILL_TYPE" val="1"/>
  <p:tag name="KSO_WM_UNIT_LINE_FORE_SCHEMECOLOR_INDEX_BRIGHTNESS" val="0"/>
  <p:tag name="KSO_WM_UNIT_LINE_FORE_SCHEMECOLOR_INDEX" val="8"/>
  <p:tag name="KSO_WM_UNIT_LINE_FILL_TYPE" val="2"/>
</p:tagLst>
</file>

<file path=ppt/tags/tag202.xml><?xml version="1.0" encoding="utf-8"?>
<p:tagLst xmlns:p="http://schemas.openxmlformats.org/presentationml/2006/main">
  <p:tag name="KSO_WM_SLIDE_BK_DARK_LIGHT" val="2"/>
  <p:tag name="KSO_WM_SLIDE_BACKGROUND_TYPE" val="general"/>
  <p:tag name="KSO_WM_SPECIAL_SOURCE" val="bdnull"/>
</p:tagLst>
</file>

<file path=ppt/tags/tag203.xml><?xml version="1.0" encoding="utf-8"?>
<p:tagLst xmlns:p="http://schemas.openxmlformats.org/presentationml/2006/main">
  <p:tag name="COMMONDATA" val="eyJoZGlkIjoiZTY1NjdjOWUxN2YxM2VjZjVjNThiMGE2NmE3YmM1ZTYifQ=="/>
  <p:tag name="KSO_WPP_MARK_KEY" val="65776ead-526e-4560-ad4b-831288fe761e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6*i*6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6*i*7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6*i*8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73e7e8cf-558e-4409-8bc2-6cc4d6f4415e}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自定义 44">
      <a:dk1>
        <a:srgbClr val="000000"/>
      </a:dk1>
      <a:lt1>
        <a:srgbClr val="FFFFFF"/>
      </a:lt1>
      <a:dk2>
        <a:srgbClr val="333333"/>
      </a:dk2>
      <a:lt2>
        <a:srgbClr val="FFFFFF"/>
      </a:lt2>
      <a:accent1>
        <a:srgbClr val="5C8FC7"/>
      </a:accent1>
      <a:accent2>
        <a:srgbClr val="6E82BA"/>
      </a:accent2>
      <a:accent3>
        <a:srgbClr val="8376B0"/>
      </a:accent3>
      <a:accent4>
        <a:srgbClr val="9868A3"/>
      </a:accent4>
      <a:accent5>
        <a:srgbClr val="AE5B97"/>
      </a:accent5>
      <a:accent6>
        <a:srgbClr val="C44B8A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1045</Words>
  <Application>WPS 演示</Application>
  <PresentationFormat>宽屏</PresentationFormat>
  <Paragraphs>205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汉仪旗黑-85S</vt:lpstr>
      <vt:lpstr>黑体</vt:lpstr>
      <vt:lpstr>Viner Hand ITC</vt:lpstr>
      <vt:lpstr>仿宋</vt:lpstr>
      <vt:lpstr>Arial Unicode MS</vt:lpstr>
      <vt:lpstr>Calibri</vt:lpstr>
      <vt:lpstr>2_Office 主题​​</vt:lpstr>
      <vt:lpstr>物体的（    ）性质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钱塘行者</cp:lastModifiedBy>
  <cp:revision>375</cp:revision>
  <dcterms:created xsi:type="dcterms:W3CDTF">2017-08-06T08:46:00Z</dcterms:created>
  <dcterms:modified xsi:type="dcterms:W3CDTF">2023-04-01T12:21:17Z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89F89D63D9D74BB192C2AFAFEE57EDD2_13</vt:lpwstr>
  </property>
</Properties>
</file>